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49" r:id="rId2"/>
    <p:sldMasterId id="2147483650" r:id="rId3"/>
  </p:sldMasterIdLst>
  <p:notesMasterIdLst>
    <p:notesMasterId r:id="rId38"/>
  </p:notesMasterIdLst>
  <p:sldIdLst>
    <p:sldId id="256" r:id="rId4"/>
    <p:sldId id="260" r:id="rId5"/>
    <p:sldId id="310" r:id="rId6"/>
    <p:sldId id="265" r:id="rId7"/>
    <p:sldId id="299" r:id="rId8"/>
    <p:sldId id="300" r:id="rId9"/>
    <p:sldId id="301" r:id="rId10"/>
    <p:sldId id="302" r:id="rId11"/>
    <p:sldId id="303" r:id="rId12"/>
    <p:sldId id="304" r:id="rId13"/>
    <p:sldId id="266" r:id="rId14"/>
    <p:sldId id="297" r:id="rId15"/>
    <p:sldId id="311" r:id="rId16"/>
    <p:sldId id="293" r:id="rId17"/>
    <p:sldId id="306" r:id="rId18"/>
    <p:sldId id="307" r:id="rId19"/>
    <p:sldId id="312" r:id="rId20"/>
    <p:sldId id="313" r:id="rId21"/>
    <p:sldId id="314" r:id="rId22"/>
    <p:sldId id="315" r:id="rId23"/>
    <p:sldId id="268" r:id="rId24"/>
    <p:sldId id="271" r:id="rId25"/>
    <p:sldId id="316" r:id="rId26"/>
    <p:sldId id="272" r:id="rId27"/>
    <p:sldId id="267" r:id="rId28"/>
    <p:sldId id="275" r:id="rId29"/>
    <p:sldId id="276" r:id="rId30"/>
    <p:sldId id="277" r:id="rId31"/>
    <p:sldId id="309" r:id="rId32"/>
    <p:sldId id="279" r:id="rId33"/>
    <p:sldId id="283" r:id="rId34"/>
    <p:sldId id="317" r:id="rId35"/>
    <p:sldId id="261" r:id="rId36"/>
    <p:sldId id="296" r:id="rId37"/>
  </p:sldIdLst>
  <p:sldSz cx="10077450" cy="7562850"/>
  <p:notesSz cx="7559675" cy="10691813"/>
  <p:defaultTextStyle>
    <a:defPPr>
      <a:defRPr lang="en-GB"/>
    </a:defPPr>
    <a:lvl1pPr algn="l" defTabSz="719138" rtl="0" fontAlgn="base" hangingPunct="0">
      <a:lnSpc>
        <a:spcPct val="93000"/>
      </a:lnSpc>
      <a:spcBef>
        <a:spcPct val="0"/>
      </a:spcBef>
      <a:spcAft>
        <a:spcPct val="0"/>
      </a:spcAft>
      <a:buClr>
        <a:srgbClr val="000000"/>
      </a:buClr>
      <a:buSzPct val="100000"/>
      <a:buFont typeface="Times New Roman" pitchFamily="18" charset="0"/>
      <a:defRPr kern="1200">
        <a:solidFill>
          <a:schemeClr val="tx1"/>
        </a:solidFill>
        <a:latin typeface="Arial" pitchFamily="34" charset="0"/>
        <a:ea typeface="SimSun" pitchFamily="2" charset="-122"/>
        <a:cs typeface="+mn-cs"/>
      </a:defRPr>
    </a:lvl1pPr>
    <a:lvl2pPr marL="742950" indent="-285750" algn="l" defTabSz="719138" rtl="0" fontAlgn="base" hangingPunct="0">
      <a:lnSpc>
        <a:spcPct val="93000"/>
      </a:lnSpc>
      <a:spcBef>
        <a:spcPct val="0"/>
      </a:spcBef>
      <a:spcAft>
        <a:spcPct val="0"/>
      </a:spcAft>
      <a:buClr>
        <a:srgbClr val="000000"/>
      </a:buClr>
      <a:buSzPct val="100000"/>
      <a:buFont typeface="Times New Roman" pitchFamily="18" charset="0"/>
      <a:defRPr kern="1200">
        <a:solidFill>
          <a:schemeClr val="tx1"/>
        </a:solidFill>
        <a:latin typeface="Arial" pitchFamily="34" charset="0"/>
        <a:ea typeface="SimSun" pitchFamily="2" charset="-122"/>
        <a:cs typeface="+mn-cs"/>
      </a:defRPr>
    </a:lvl2pPr>
    <a:lvl3pPr marL="1143000" indent="-228600" algn="l" defTabSz="719138" rtl="0" fontAlgn="base" hangingPunct="0">
      <a:lnSpc>
        <a:spcPct val="93000"/>
      </a:lnSpc>
      <a:spcBef>
        <a:spcPct val="0"/>
      </a:spcBef>
      <a:spcAft>
        <a:spcPct val="0"/>
      </a:spcAft>
      <a:buClr>
        <a:srgbClr val="000000"/>
      </a:buClr>
      <a:buSzPct val="100000"/>
      <a:buFont typeface="Times New Roman" pitchFamily="18" charset="0"/>
      <a:defRPr kern="1200">
        <a:solidFill>
          <a:schemeClr val="tx1"/>
        </a:solidFill>
        <a:latin typeface="Arial" pitchFamily="34" charset="0"/>
        <a:ea typeface="SimSun" pitchFamily="2" charset="-122"/>
        <a:cs typeface="+mn-cs"/>
      </a:defRPr>
    </a:lvl3pPr>
    <a:lvl4pPr marL="1600200" indent="-228600" algn="l" defTabSz="719138" rtl="0" fontAlgn="base" hangingPunct="0">
      <a:lnSpc>
        <a:spcPct val="93000"/>
      </a:lnSpc>
      <a:spcBef>
        <a:spcPct val="0"/>
      </a:spcBef>
      <a:spcAft>
        <a:spcPct val="0"/>
      </a:spcAft>
      <a:buClr>
        <a:srgbClr val="000000"/>
      </a:buClr>
      <a:buSzPct val="100000"/>
      <a:buFont typeface="Times New Roman" pitchFamily="18" charset="0"/>
      <a:defRPr kern="1200">
        <a:solidFill>
          <a:schemeClr val="tx1"/>
        </a:solidFill>
        <a:latin typeface="Arial" pitchFamily="34" charset="0"/>
        <a:ea typeface="SimSun" pitchFamily="2" charset="-122"/>
        <a:cs typeface="+mn-cs"/>
      </a:defRPr>
    </a:lvl4pPr>
    <a:lvl5pPr marL="2057400" indent="-228600" algn="l" defTabSz="719138" rtl="0" fontAlgn="base" hangingPunct="0">
      <a:lnSpc>
        <a:spcPct val="93000"/>
      </a:lnSpc>
      <a:spcBef>
        <a:spcPct val="0"/>
      </a:spcBef>
      <a:spcAft>
        <a:spcPct val="0"/>
      </a:spcAft>
      <a:buClr>
        <a:srgbClr val="000000"/>
      </a:buClr>
      <a:buSzPct val="100000"/>
      <a:buFont typeface="Times New Roman" pitchFamily="18" charset="0"/>
      <a:defRPr kern="1200">
        <a:solidFill>
          <a:schemeClr val="tx1"/>
        </a:solidFill>
        <a:latin typeface="Arial" pitchFamily="34" charset="0"/>
        <a:ea typeface="SimSun" pitchFamily="2" charset="-122"/>
        <a:cs typeface="+mn-cs"/>
      </a:defRPr>
    </a:lvl5pPr>
    <a:lvl6pPr marL="2286000" algn="l" defTabSz="914400" rtl="0" eaLnBrk="1" latinLnBrk="0" hangingPunct="1">
      <a:defRPr kern="1200">
        <a:solidFill>
          <a:schemeClr val="tx1"/>
        </a:solidFill>
        <a:latin typeface="Arial" pitchFamily="34" charset="0"/>
        <a:ea typeface="SimSun" pitchFamily="2" charset="-122"/>
        <a:cs typeface="+mn-cs"/>
      </a:defRPr>
    </a:lvl6pPr>
    <a:lvl7pPr marL="2743200" algn="l" defTabSz="914400" rtl="0" eaLnBrk="1" latinLnBrk="0" hangingPunct="1">
      <a:defRPr kern="1200">
        <a:solidFill>
          <a:schemeClr val="tx1"/>
        </a:solidFill>
        <a:latin typeface="Arial" pitchFamily="34" charset="0"/>
        <a:ea typeface="SimSun" pitchFamily="2" charset="-122"/>
        <a:cs typeface="+mn-cs"/>
      </a:defRPr>
    </a:lvl7pPr>
    <a:lvl8pPr marL="3200400" algn="l" defTabSz="914400" rtl="0" eaLnBrk="1" latinLnBrk="0" hangingPunct="1">
      <a:defRPr kern="1200">
        <a:solidFill>
          <a:schemeClr val="tx1"/>
        </a:solidFill>
        <a:latin typeface="Arial" pitchFamily="34" charset="0"/>
        <a:ea typeface="SimSun" pitchFamily="2" charset="-122"/>
        <a:cs typeface="+mn-cs"/>
      </a:defRPr>
    </a:lvl8pPr>
    <a:lvl9pPr marL="3657600" algn="l" defTabSz="914400" rtl="0" eaLnBrk="1" latinLnBrk="0" hangingPunct="1">
      <a:defRPr kern="1200">
        <a:solidFill>
          <a:schemeClr val="tx1"/>
        </a:solidFill>
        <a:latin typeface="Arial" pitchFamily="34" charset="0"/>
        <a:ea typeface="SimSun"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72" d="100"/>
          <a:sy n="72" d="100"/>
        </p:scale>
        <p:origin x="-1494" y="-90"/>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sorterViewPr>
    <p:cViewPr>
      <p:scale>
        <a:sx n="66" d="100"/>
        <a:sy n="66" d="100"/>
      </p:scale>
      <p:origin x="0" y="0"/>
    </p:cViewPr>
  </p:sorterViewPr>
  <p:notesViewPr>
    <p:cSldViewPr>
      <p:cViewPr varScale="1">
        <p:scale>
          <a:sx n="52" d="100"/>
          <a:sy n="52" d="100"/>
        </p:scale>
        <p:origin x="-2556" y="-84"/>
      </p:cViewPr>
      <p:guideLst>
        <p:guide orient="horz" pos="2880"/>
        <p:guide pos="2160"/>
      </p:guideLst>
    </p:cSldViewPr>
  </p:notesViewPr>
  <p:gridSpacing cx="91439" cy="91439"/>
</p:viewPr>
</file>

<file path=ppt/_rels/presentation.xml.rels><?xml version="1.0" encoding="UTF-8" standalone="yes"?>
<Relationships xmlns="http://schemas.openxmlformats.org/package/2006/relationships"><Relationship Id="rId8" Type="http://schemas.openxmlformats.org/officeDocument/2006/relationships/slide" Target="slides/slide5.xml" /><Relationship Id="rId13" Type="http://schemas.openxmlformats.org/officeDocument/2006/relationships/slide" Target="slides/slide10.xml" /><Relationship Id="rId18" Type="http://schemas.openxmlformats.org/officeDocument/2006/relationships/slide" Target="slides/slide15.xml" /><Relationship Id="rId26" Type="http://schemas.openxmlformats.org/officeDocument/2006/relationships/slide" Target="slides/slide23.xml" /><Relationship Id="rId39" Type="http://schemas.openxmlformats.org/officeDocument/2006/relationships/presProps" Target="presProps.xml" /><Relationship Id="rId3" Type="http://schemas.openxmlformats.org/officeDocument/2006/relationships/slideMaster" Target="slideMasters/slideMaster3.xml" /><Relationship Id="rId21" Type="http://schemas.openxmlformats.org/officeDocument/2006/relationships/slide" Target="slides/slide18.xml" /><Relationship Id="rId34" Type="http://schemas.openxmlformats.org/officeDocument/2006/relationships/slide" Target="slides/slide31.xml" /><Relationship Id="rId42" Type="http://schemas.openxmlformats.org/officeDocument/2006/relationships/tableStyles" Target="tableStyles.xml" /><Relationship Id="rId7" Type="http://schemas.openxmlformats.org/officeDocument/2006/relationships/slide" Target="slides/slide4.xml" /><Relationship Id="rId12" Type="http://schemas.openxmlformats.org/officeDocument/2006/relationships/slide" Target="slides/slide9.xml" /><Relationship Id="rId17" Type="http://schemas.openxmlformats.org/officeDocument/2006/relationships/slide" Target="slides/slide14.xml" /><Relationship Id="rId25" Type="http://schemas.openxmlformats.org/officeDocument/2006/relationships/slide" Target="slides/slide22.xml" /><Relationship Id="rId33" Type="http://schemas.openxmlformats.org/officeDocument/2006/relationships/slide" Target="slides/slide30.xml" /><Relationship Id="rId38" Type="http://schemas.openxmlformats.org/officeDocument/2006/relationships/notesMaster" Target="notesMasters/notesMaster1.xml" /><Relationship Id="rId2" Type="http://schemas.openxmlformats.org/officeDocument/2006/relationships/slideMaster" Target="slideMasters/slideMaster2.xml" /><Relationship Id="rId16" Type="http://schemas.openxmlformats.org/officeDocument/2006/relationships/slide" Target="slides/slide13.xml" /><Relationship Id="rId20" Type="http://schemas.openxmlformats.org/officeDocument/2006/relationships/slide" Target="slides/slide17.xml" /><Relationship Id="rId29" Type="http://schemas.openxmlformats.org/officeDocument/2006/relationships/slide" Target="slides/slide26.xml" /><Relationship Id="rId41" Type="http://schemas.openxmlformats.org/officeDocument/2006/relationships/theme" Target="theme/theme1.xml" /><Relationship Id="rId1" Type="http://schemas.openxmlformats.org/officeDocument/2006/relationships/slideMaster" Target="slideMasters/slideMaster1.xml" /><Relationship Id="rId6" Type="http://schemas.openxmlformats.org/officeDocument/2006/relationships/slide" Target="slides/slide3.xml" /><Relationship Id="rId11" Type="http://schemas.openxmlformats.org/officeDocument/2006/relationships/slide" Target="slides/slide8.xml" /><Relationship Id="rId24" Type="http://schemas.openxmlformats.org/officeDocument/2006/relationships/slide" Target="slides/slide21.xml" /><Relationship Id="rId32" Type="http://schemas.openxmlformats.org/officeDocument/2006/relationships/slide" Target="slides/slide29.xml" /><Relationship Id="rId37" Type="http://schemas.openxmlformats.org/officeDocument/2006/relationships/slide" Target="slides/slide34.xml" /><Relationship Id="rId40" Type="http://schemas.openxmlformats.org/officeDocument/2006/relationships/viewProps" Target="viewProps.xml" /><Relationship Id="rId5" Type="http://schemas.openxmlformats.org/officeDocument/2006/relationships/slide" Target="slides/slide2.xml" /><Relationship Id="rId15" Type="http://schemas.openxmlformats.org/officeDocument/2006/relationships/slide" Target="slides/slide12.xml" /><Relationship Id="rId23" Type="http://schemas.openxmlformats.org/officeDocument/2006/relationships/slide" Target="slides/slide20.xml" /><Relationship Id="rId28" Type="http://schemas.openxmlformats.org/officeDocument/2006/relationships/slide" Target="slides/slide25.xml" /><Relationship Id="rId36" Type="http://schemas.openxmlformats.org/officeDocument/2006/relationships/slide" Target="slides/slide33.xml" /><Relationship Id="rId10" Type="http://schemas.openxmlformats.org/officeDocument/2006/relationships/slide" Target="slides/slide7.xml" /><Relationship Id="rId19" Type="http://schemas.openxmlformats.org/officeDocument/2006/relationships/slide" Target="slides/slide16.xml" /><Relationship Id="rId31" Type="http://schemas.openxmlformats.org/officeDocument/2006/relationships/slide" Target="slides/slide28.xml" /><Relationship Id="rId4" Type="http://schemas.openxmlformats.org/officeDocument/2006/relationships/slide" Target="slides/slide1.xml" /><Relationship Id="rId9" Type="http://schemas.openxmlformats.org/officeDocument/2006/relationships/slide" Target="slides/slide6.xml" /><Relationship Id="rId14" Type="http://schemas.openxmlformats.org/officeDocument/2006/relationships/slide" Target="slides/slide11.xml" /><Relationship Id="rId22" Type="http://schemas.openxmlformats.org/officeDocument/2006/relationships/slide" Target="slides/slide19.xml" /><Relationship Id="rId27" Type="http://schemas.openxmlformats.org/officeDocument/2006/relationships/slide" Target="slides/slide24.xml" /><Relationship Id="rId30" Type="http://schemas.openxmlformats.org/officeDocument/2006/relationships/slide" Target="slides/slide27.xml" /><Relationship Id="rId35" Type="http://schemas.openxmlformats.org/officeDocument/2006/relationships/slide" Target="slides/slide32.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6" name="Rectangle 1"/>
          <p:cNvSpPr>
            <a:spLocks noGrp="1" noRot="1" noChangeAspect="1" noChangeArrowheads="1"/>
          </p:cNvSpPr>
          <p:nvPr>
            <p:ph type="sldImg"/>
          </p:nvPr>
        </p:nvSpPr>
        <p:spPr bwMode="auto">
          <a:xfrm>
            <a:off x="1106488" y="812800"/>
            <a:ext cx="5343525" cy="4006850"/>
          </a:xfrm>
          <a:prstGeom prst="rect">
            <a:avLst/>
          </a:prstGeom>
          <a:noFill/>
          <a:ln w="9525">
            <a:noFill/>
            <a:round/>
            <a:headEnd/>
            <a:tailEnd/>
          </a:ln>
        </p:spPr>
      </p:sp>
      <p:sp>
        <p:nvSpPr>
          <p:cNvPr id="4098" name="Rectangle 2"/>
          <p:cNvSpPr>
            <a:spLocks noGrp="1" noChangeArrowheads="1"/>
          </p:cNvSpPr>
          <p:nvPr>
            <p:ph type="body"/>
          </p:nvPr>
        </p:nvSpPr>
        <p:spPr bwMode="auto">
          <a:xfrm>
            <a:off x="755650" y="5078413"/>
            <a:ext cx="6046788" cy="4810125"/>
          </a:xfrm>
          <a:prstGeom prst="rect">
            <a:avLst/>
          </a:prstGeom>
          <a:noFill/>
          <a:ln>
            <a:noFill/>
          </a:ln>
          <a:effectLst/>
        </p:spPr>
        <p:txBody>
          <a:bodyPr vert="horz" wrap="square" lIns="0" tIns="0" rIns="0" bIns="0" numCol="1" anchor="t" anchorCtr="0" compatLnSpc="1">
            <a:prstTxWarp prst="textNoShape">
              <a:avLst/>
            </a:prstTxWarp>
          </a:bodyPr>
          <a:lstStyle/>
          <a:p>
            <a:pPr lvl="0"/>
            <a:endParaRPr lang="en-US" altLang="en-US" noProof="0"/>
          </a:p>
        </p:txBody>
      </p:sp>
      <p:sp>
        <p:nvSpPr>
          <p:cNvPr id="4099" name="Rectangle 3"/>
          <p:cNvSpPr>
            <a:spLocks noGrp="1" noChangeArrowheads="1"/>
          </p:cNvSpPr>
          <p:nvPr>
            <p:ph type="hdr"/>
          </p:nvPr>
        </p:nvSpPr>
        <p:spPr bwMode="auto">
          <a:xfrm>
            <a:off x="0" y="0"/>
            <a:ext cx="3279775" cy="533400"/>
          </a:xfrm>
          <a:prstGeom prst="rect">
            <a:avLst/>
          </a:prstGeom>
          <a:noFill/>
          <a:ln>
            <a:noFill/>
          </a:ln>
          <a:effectLst/>
        </p:spPr>
        <p:txBody>
          <a:bodyPr vert="horz" wrap="square" lIns="0" tIns="0" rIns="0" bIns="0" numCol="1" anchor="t" anchorCtr="0" compatLnSpc="1">
            <a:prstTxWarp prst="textNoShape">
              <a:avLst/>
            </a:prstTxWarp>
          </a:bodyPr>
          <a:lstStyle>
            <a:lvl1pPr>
              <a:lnSpc>
                <a:spcPct val="95000"/>
              </a:lnSpc>
              <a:buFont typeface="Times New Roman" pitchFamily="16" charset="0"/>
              <a:buNone/>
              <a:tabLst>
                <a:tab pos="723900" algn="l"/>
                <a:tab pos="1447800" algn="l"/>
                <a:tab pos="2171700" algn="l"/>
                <a:tab pos="2895600" algn="l"/>
              </a:tabLst>
              <a:defRPr sz="1400">
                <a:solidFill>
                  <a:srgbClr val="000000"/>
                </a:solidFill>
                <a:latin typeface="Times New Roman" pitchFamily="16" charset="0"/>
                <a:ea typeface="SimSun" charset="-122"/>
              </a:defRPr>
            </a:lvl1pPr>
          </a:lstStyle>
          <a:p>
            <a:pPr>
              <a:defRPr/>
            </a:pPr>
            <a:endParaRPr lang="en-US" altLang="en-US"/>
          </a:p>
        </p:txBody>
      </p:sp>
      <p:sp>
        <p:nvSpPr>
          <p:cNvPr id="4100" name="Rectangle 4"/>
          <p:cNvSpPr>
            <a:spLocks noGrp="1" noChangeArrowheads="1"/>
          </p:cNvSpPr>
          <p:nvPr>
            <p:ph type="dt"/>
          </p:nvPr>
        </p:nvSpPr>
        <p:spPr bwMode="auto">
          <a:xfrm>
            <a:off x="4278313" y="0"/>
            <a:ext cx="3279775" cy="533400"/>
          </a:xfrm>
          <a:prstGeom prst="rect">
            <a:avLst/>
          </a:prstGeom>
          <a:noFill/>
          <a:ln>
            <a:noFill/>
          </a:ln>
          <a:effectLst/>
        </p:spPr>
        <p:txBody>
          <a:bodyPr vert="horz" wrap="square" lIns="0" tIns="0" rIns="0" bIns="0" numCol="1" anchor="t" anchorCtr="0" compatLnSpc="1">
            <a:prstTxWarp prst="textNoShape">
              <a:avLst/>
            </a:prstTxWarp>
          </a:bodyPr>
          <a:lstStyle>
            <a:lvl1pPr algn="r">
              <a:lnSpc>
                <a:spcPct val="95000"/>
              </a:lnSpc>
              <a:buFont typeface="Times New Roman" pitchFamily="16" charset="0"/>
              <a:buNone/>
              <a:tabLst>
                <a:tab pos="723900" algn="l"/>
                <a:tab pos="1447800" algn="l"/>
                <a:tab pos="2171700" algn="l"/>
                <a:tab pos="2895600" algn="l"/>
              </a:tabLst>
              <a:defRPr sz="1400">
                <a:solidFill>
                  <a:srgbClr val="000000"/>
                </a:solidFill>
                <a:latin typeface="Times New Roman" pitchFamily="16" charset="0"/>
                <a:ea typeface="SimSun" charset="-122"/>
              </a:defRPr>
            </a:lvl1pPr>
          </a:lstStyle>
          <a:p>
            <a:pPr>
              <a:defRPr/>
            </a:pPr>
            <a:endParaRPr lang="en-US" altLang="en-US"/>
          </a:p>
        </p:txBody>
      </p:sp>
      <p:sp>
        <p:nvSpPr>
          <p:cNvPr id="4101" name="Rectangle 5"/>
          <p:cNvSpPr>
            <a:spLocks noGrp="1" noChangeArrowheads="1"/>
          </p:cNvSpPr>
          <p:nvPr>
            <p:ph type="ftr"/>
          </p:nvPr>
        </p:nvSpPr>
        <p:spPr bwMode="auto">
          <a:xfrm>
            <a:off x="0" y="10156825"/>
            <a:ext cx="3279775" cy="533400"/>
          </a:xfrm>
          <a:prstGeom prst="rect">
            <a:avLst/>
          </a:prstGeom>
          <a:noFill/>
          <a:ln>
            <a:noFill/>
          </a:ln>
          <a:effectLst/>
        </p:spPr>
        <p:txBody>
          <a:bodyPr vert="horz" wrap="square" lIns="0" tIns="0" rIns="0" bIns="0" numCol="1" anchor="b" anchorCtr="0" compatLnSpc="1">
            <a:prstTxWarp prst="textNoShape">
              <a:avLst/>
            </a:prstTxWarp>
          </a:bodyPr>
          <a:lstStyle>
            <a:lvl1pPr>
              <a:lnSpc>
                <a:spcPct val="95000"/>
              </a:lnSpc>
              <a:buFont typeface="Times New Roman" pitchFamily="16" charset="0"/>
              <a:buNone/>
              <a:tabLst>
                <a:tab pos="723900" algn="l"/>
                <a:tab pos="1447800" algn="l"/>
                <a:tab pos="2171700" algn="l"/>
                <a:tab pos="2895600" algn="l"/>
              </a:tabLst>
              <a:defRPr sz="1400">
                <a:solidFill>
                  <a:srgbClr val="000000"/>
                </a:solidFill>
                <a:latin typeface="Times New Roman" pitchFamily="16" charset="0"/>
                <a:ea typeface="SimSun" charset="-122"/>
              </a:defRPr>
            </a:lvl1pPr>
          </a:lstStyle>
          <a:p>
            <a:pPr>
              <a:defRPr/>
            </a:pPr>
            <a:endParaRPr lang="en-US" altLang="en-US"/>
          </a:p>
        </p:txBody>
      </p:sp>
      <p:sp>
        <p:nvSpPr>
          <p:cNvPr id="4102" name="Rectangle 6"/>
          <p:cNvSpPr>
            <a:spLocks noGrp="1" noChangeArrowheads="1"/>
          </p:cNvSpPr>
          <p:nvPr>
            <p:ph type="sldNum"/>
          </p:nvPr>
        </p:nvSpPr>
        <p:spPr bwMode="auto">
          <a:xfrm>
            <a:off x="4278313" y="10156825"/>
            <a:ext cx="3279775" cy="533400"/>
          </a:xfrm>
          <a:prstGeom prst="rect">
            <a:avLst/>
          </a:prstGeom>
          <a:noFill/>
          <a:ln>
            <a:noFill/>
          </a:ln>
          <a:effectLst/>
        </p:spPr>
        <p:txBody>
          <a:bodyPr vert="horz" wrap="square" lIns="0" tIns="0" rIns="0" bIns="0" numCol="1" anchor="b" anchorCtr="0" compatLnSpc="1">
            <a:prstTxWarp prst="textNoShape">
              <a:avLst/>
            </a:prstTxWarp>
          </a:bodyPr>
          <a:lstStyle>
            <a:lvl1pPr algn="r">
              <a:lnSpc>
                <a:spcPct val="95000"/>
              </a:lnSpc>
              <a:buFont typeface="Times New Roman" pitchFamily="16" charset="0"/>
              <a:buNone/>
              <a:tabLst>
                <a:tab pos="723900" algn="l"/>
                <a:tab pos="1447800" algn="l"/>
                <a:tab pos="2171700" algn="l"/>
                <a:tab pos="2895600" algn="l"/>
              </a:tabLst>
              <a:defRPr sz="1400">
                <a:solidFill>
                  <a:srgbClr val="000000"/>
                </a:solidFill>
                <a:latin typeface="Times New Roman" pitchFamily="16" charset="0"/>
                <a:ea typeface="SimSun" charset="-122"/>
              </a:defRPr>
            </a:lvl1pPr>
          </a:lstStyle>
          <a:p>
            <a:pPr>
              <a:defRPr/>
            </a:pPr>
            <a:fld id="{77FB3703-BA51-4EA3-9932-4CA38433F7B3}" type="slidenum">
              <a:rPr lang="en-US" altLang="en-US"/>
              <a:pPr>
                <a:defRPr/>
              </a:pPr>
              <a:t>‹#›</a:t>
            </a:fld>
            <a:endParaRPr lang="en-US" altLang="en-US"/>
          </a:p>
        </p:txBody>
      </p:sp>
    </p:spTree>
    <p:extLst>
      <p:ext uri="{BB962C8B-B14F-4D97-AF65-F5344CB8AC3E}">
        <p14:creationId xmlns:p14="http://schemas.microsoft.com/office/powerpoint/2010/main" val="2691815005"/>
      </p:ext>
    </p:extLst>
  </p:cSld>
  <p:clrMap bg1="lt1" tx1="dk1" bg2="lt2" tx2="dk2" accent1="accent1" accent2="accent2" accent3="accent3" accent4="accent4" accent5="accent5" accent6="accent6" hlink="hlink" folHlink="folHlink"/>
  <p:notesStyle>
    <a:lvl1pPr algn="l" defTabSz="719138"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1pPr>
    <a:lvl2pPr marL="742950" indent="-285750" algn="l" defTabSz="719138"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2pPr>
    <a:lvl3pPr marL="1143000" indent="-228600" algn="l" defTabSz="719138"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3pPr>
    <a:lvl4pPr marL="1600200" indent="-228600" algn="l" defTabSz="719138"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4pPr>
    <a:lvl5pPr marL="2057400" indent="-228600" algn="l" defTabSz="719138"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 /><Relationship Id="rId1" Type="http://schemas.openxmlformats.org/officeDocument/2006/relationships/notesMaster" Target="../notesMasters/notesMaster1.xml" /></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 /><Relationship Id="rId1" Type="http://schemas.openxmlformats.org/officeDocument/2006/relationships/notesMaster" Target="../notesMasters/notesMaster1.xml" /></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 /><Relationship Id="rId1" Type="http://schemas.openxmlformats.org/officeDocument/2006/relationships/notesMaster" Target="../notesMasters/notesMaster1.xml" /></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 /><Relationship Id="rId1" Type="http://schemas.openxmlformats.org/officeDocument/2006/relationships/notesMaster" Target="../notesMasters/notesMaster1.xml" /></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 /><Relationship Id="rId1" Type="http://schemas.openxmlformats.org/officeDocument/2006/relationships/notesMaster" Target="../notesMasters/notesMaster1.xml" /></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 /><Relationship Id="rId1" Type="http://schemas.openxmlformats.org/officeDocument/2006/relationships/notesMaster" Target="../notesMasters/notesMaster1.xml" /></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 /><Relationship Id="rId1" Type="http://schemas.openxmlformats.org/officeDocument/2006/relationships/notesMaster" Target="../notesMasters/notesMaster1.xml" /></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 /><Relationship Id="rId1" Type="http://schemas.openxmlformats.org/officeDocument/2006/relationships/notesMaster" Target="../notesMasters/notesMaster1.xml" /></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 /><Relationship Id="rId1" Type="http://schemas.openxmlformats.org/officeDocument/2006/relationships/notesMaster" Target="../notesMasters/notesMaster1.xml" /></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 /><Relationship Id="rId1" Type="http://schemas.openxmlformats.org/officeDocument/2006/relationships/notesMaster" Target="../notesMasters/notesMaster1.xml" /></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 /><Relationship Id="rId1" Type="http://schemas.openxmlformats.org/officeDocument/2006/relationships/notesMaster" Target="../notesMasters/notesMaster1.xml" /></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 /><Relationship Id="rId1" Type="http://schemas.openxmlformats.org/officeDocument/2006/relationships/notesMaster" Target="../notesMasters/notesMaster1.xml" /></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 /><Relationship Id="rId1" Type="http://schemas.openxmlformats.org/officeDocument/2006/relationships/notesMaster" Target="../notesMasters/notesMaster1.xml" /></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 /><Relationship Id="rId1" Type="http://schemas.openxmlformats.org/officeDocument/2006/relationships/notesMaster" Target="../notesMasters/notesMaster1.xml" /></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 /><Relationship Id="rId1" Type="http://schemas.openxmlformats.org/officeDocument/2006/relationships/notesMaster" Target="../notesMasters/notesMaster1.xml" /></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 /><Relationship Id="rId1" Type="http://schemas.openxmlformats.org/officeDocument/2006/relationships/notesMaster" Target="../notesMasters/notesMaster1.xml" /></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 /><Relationship Id="rId1" Type="http://schemas.openxmlformats.org/officeDocument/2006/relationships/notesMaster" Target="../notesMasters/notesMaster1.xml" /></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 /><Relationship Id="rId1" Type="http://schemas.openxmlformats.org/officeDocument/2006/relationships/notesMaster" Target="../notesMasters/notesMaster1.xml" /></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 /><Relationship Id="rId1" Type="http://schemas.openxmlformats.org/officeDocument/2006/relationships/notesMaster" Target="../notesMasters/notesMaster1.xml" /></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 /><Relationship Id="rId1"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 /><Relationship Id="rId1" Type="http://schemas.openxmlformats.org/officeDocument/2006/relationships/notesMaster" Target="../notesMasters/notesMaster1.xml" /></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 /><Relationship Id="rId1" Type="http://schemas.openxmlformats.org/officeDocument/2006/relationships/notesMaster" Target="../notesMasters/notesMaster1.xml" /></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6"/>
          <p:cNvSpPr>
            <a:spLocks noGrp="1" noChangeArrowheads="1"/>
          </p:cNvSpPr>
          <p:nvPr>
            <p:ph type="sldNum" sz="quarter"/>
          </p:nvPr>
        </p:nvSpPr>
        <p:spPr>
          <a:noFill/>
          <a:ln>
            <a:round/>
            <a:headEnd/>
            <a:tailEnd/>
          </a:ln>
        </p:spPr>
        <p:txBody>
          <a:bodyPr/>
          <a:lstStyle/>
          <a:p>
            <a:pPr>
              <a:buFont typeface="Times New Roman" pitchFamily="18" charset="0"/>
              <a:buNone/>
            </a:pPr>
            <a:fld id="{0ECAECF4-0A25-47E6-8063-9622B5471F50}" type="slidenum">
              <a:rPr lang="en-US" altLang="en-US" smtClean="0">
                <a:latin typeface="Times New Roman" pitchFamily="18" charset="0"/>
                <a:ea typeface="SimSun" pitchFamily="2" charset="-122"/>
              </a:rPr>
              <a:pPr>
                <a:buFont typeface="Times New Roman" pitchFamily="18" charset="0"/>
                <a:buNone/>
              </a:pPr>
              <a:t>1</a:t>
            </a:fld>
            <a:endParaRPr lang="en-US" altLang="en-US">
              <a:latin typeface="Times New Roman" pitchFamily="18" charset="0"/>
              <a:ea typeface="SimSun" pitchFamily="2" charset="-122"/>
            </a:endParaRPr>
          </a:p>
        </p:txBody>
      </p:sp>
      <p:sp>
        <p:nvSpPr>
          <p:cNvPr id="58371" name="Rectangle 1"/>
          <p:cNvSpPr>
            <a:spLocks noGrp="1" noRot="1" noChangeAspect="1" noChangeArrowheads="1" noTextEdit="1"/>
          </p:cNvSpPr>
          <p:nvPr>
            <p:ph type="sldImg"/>
          </p:nvPr>
        </p:nvSpPr>
        <p:spPr>
          <a:xfrm>
            <a:off x="1108075" y="812800"/>
            <a:ext cx="5341938" cy="4008438"/>
          </a:xfrm>
          <a:solidFill>
            <a:srgbClr val="FFFFFF"/>
          </a:solidFill>
          <a:ln>
            <a:solidFill>
              <a:srgbClr val="000000"/>
            </a:solidFill>
            <a:miter lim="800000"/>
          </a:ln>
        </p:spPr>
      </p:sp>
      <p:sp>
        <p:nvSpPr>
          <p:cNvPr id="58372" name="Text Box 2"/>
          <p:cNvSpPr>
            <a:spLocks noGrp="1" noChangeArrowheads="1"/>
          </p:cNvSpPr>
          <p:nvPr>
            <p:ph type="body" idx="1"/>
          </p:nvPr>
        </p:nvSpPr>
        <p:spPr>
          <a:xfrm>
            <a:off x="755650" y="5078413"/>
            <a:ext cx="6048375" cy="4811712"/>
          </a:xfrm>
          <a:noFill/>
        </p:spPr>
        <p:txBody>
          <a:bodyPr tIns="15120"/>
          <a:lstStyle/>
          <a:p>
            <a:pPr eaLnBrk="1">
              <a:lnSpc>
                <a:spcPct val="95000"/>
              </a:lnSpc>
              <a:spcBef>
                <a:spcPct val="0"/>
              </a:spcBef>
              <a:tabLst>
                <a:tab pos="723900" algn="l"/>
                <a:tab pos="1447800" algn="l"/>
                <a:tab pos="2171700" algn="l"/>
                <a:tab pos="2895600" algn="l"/>
                <a:tab pos="3619500" algn="l"/>
                <a:tab pos="4343400" algn="l"/>
                <a:tab pos="5067300" algn="l"/>
                <a:tab pos="5791200" algn="l"/>
              </a:tabLst>
            </a:pPr>
            <a:r>
              <a:rPr lang="en-US" altLang="en-US" sz="2400">
                <a:latin typeface="Times New Roman" pitchFamily="18" charset="0"/>
                <a:ea typeface="msmincho"/>
                <a:cs typeface="msmincho"/>
              </a:rPr>
              <a:t>A brief presentation to bring some new ideas to how to market your club. Yes, market, rather than advertise. This requires you to shift how you look at your club; it's a product; a brand.</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82" name="Rectangle 6"/>
          <p:cNvSpPr>
            <a:spLocks noGrp="1" noChangeArrowheads="1"/>
          </p:cNvSpPr>
          <p:nvPr>
            <p:ph type="sldNum" sz="quarter"/>
          </p:nvPr>
        </p:nvSpPr>
        <p:spPr>
          <a:noFill/>
          <a:ln>
            <a:round/>
            <a:headEnd/>
            <a:tailEnd/>
          </a:ln>
        </p:spPr>
        <p:txBody>
          <a:bodyPr/>
          <a:lstStyle/>
          <a:p>
            <a:pPr>
              <a:buFont typeface="Times New Roman" pitchFamily="18" charset="0"/>
              <a:buNone/>
            </a:pPr>
            <a:fld id="{4A7E97CE-7186-4D9B-AE6B-706E4BCB2EE8}" type="slidenum">
              <a:rPr lang="en-US" altLang="en-US" smtClean="0">
                <a:latin typeface="Times New Roman" pitchFamily="18" charset="0"/>
                <a:ea typeface="SimSun" pitchFamily="2" charset="-122"/>
              </a:rPr>
              <a:pPr>
                <a:buFont typeface="Times New Roman" pitchFamily="18" charset="0"/>
                <a:buNone/>
              </a:pPr>
              <a:t>15</a:t>
            </a:fld>
            <a:endParaRPr lang="en-US" altLang="en-US">
              <a:latin typeface="Times New Roman" pitchFamily="18" charset="0"/>
              <a:ea typeface="SimSun" pitchFamily="2" charset="-122"/>
            </a:endParaRPr>
          </a:p>
        </p:txBody>
      </p:sp>
      <p:sp>
        <p:nvSpPr>
          <p:cNvPr id="71683" name="Rectangle 1"/>
          <p:cNvSpPr>
            <a:spLocks noGrp="1" noRot="1" noChangeAspect="1" noChangeArrowheads="1" noTextEdit="1"/>
          </p:cNvSpPr>
          <p:nvPr>
            <p:ph type="sldImg"/>
          </p:nvPr>
        </p:nvSpPr>
        <p:spPr>
          <a:xfrm>
            <a:off x="1108075" y="812800"/>
            <a:ext cx="5341938" cy="4008438"/>
          </a:xfrm>
          <a:solidFill>
            <a:srgbClr val="FFFFFF"/>
          </a:solidFill>
          <a:ln>
            <a:solidFill>
              <a:srgbClr val="000000"/>
            </a:solidFill>
            <a:miter lim="800000"/>
          </a:ln>
        </p:spPr>
      </p:sp>
      <p:sp>
        <p:nvSpPr>
          <p:cNvPr id="71684" name="Text Box 2"/>
          <p:cNvSpPr>
            <a:spLocks noGrp="1" noChangeArrowheads="1"/>
          </p:cNvSpPr>
          <p:nvPr>
            <p:ph type="body" idx="1"/>
          </p:nvPr>
        </p:nvSpPr>
        <p:spPr>
          <a:xfrm>
            <a:off x="755650" y="5078413"/>
            <a:ext cx="6048375" cy="4811712"/>
          </a:xfrm>
          <a:noFill/>
        </p:spPr>
        <p:txBody>
          <a:bodyPr tIns="15120"/>
          <a:lstStyle/>
          <a:p>
            <a:pPr eaLnBrk="1">
              <a:lnSpc>
                <a:spcPct val="95000"/>
              </a:lnSpc>
              <a:spcBef>
                <a:spcPct val="0"/>
              </a:spcBef>
              <a:tabLst>
                <a:tab pos="723900" algn="l"/>
                <a:tab pos="1447800" algn="l"/>
                <a:tab pos="2171700" algn="l"/>
                <a:tab pos="2895600" algn="l"/>
                <a:tab pos="3619500" algn="l"/>
                <a:tab pos="4343400" algn="l"/>
                <a:tab pos="5067300" algn="l"/>
                <a:tab pos="5791200" algn="l"/>
              </a:tabLst>
            </a:pPr>
            <a:r>
              <a:rPr lang="en-US" altLang="en-US" sz="2400">
                <a:latin typeface="Times New Roman" pitchFamily="18" charset="0"/>
                <a:ea typeface="msmincho"/>
                <a:cs typeface="msmincho"/>
              </a:rPr>
              <a:t>Dr. McClennan article. Written as a press release. (in packet). </a:t>
            </a:r>
          </a:p>
          <a:p>
            <a:pPr eaLnBrk="1">
              <a:lnSpc>
                <a:spcPct val="95000"/>
              </a:lnSpc>
              <a:spcBef>
                <a:spcPct val="0"/>
              </a:spcBef>
              <a:tabLst>
                <a:tab pos="723900" algn="l"/>
                <a:tab pos="1447800" algn="l"/>
                <a:tab pos="2171700" algn="l"/>
                <a:tab pos="2895600" algn="l"/>
                <a:tab pos="3619500" algn="l"/>
                <a:tab pos="4343400" algn="l"/>
                <a:tab pos="5067300" algn="l"/>
                <a:tab pos="5791200" algn="l"/>
              </a:tabLst>
            </a:pPr>
            <a:endParaRPr lang="en-US" altLang="en-US" sz="2400">
              <a:latin typeface="Times New Roman" pitchFamily="18" charset="0"/>
              <a:ea typeface="msmincho"/>
              <a:cs typeface="msmincho"/>
            </a:endParaRPr>
          </a:p>
          <a:p>
            <a:pPr eaLnBrk="1">
              <a:lnSpc>
                <a:spcPct val="95000"/>
              </a:lnSpc>
              <a:spcBef>
                <a:spcPct val="0"/>
              </a:spcBef>
              <a:tabLst>
                <a:tab pos="723900" algn="l"/>
                <a:tab pos="1447800" algn="l"/>
                <a:tab pos="2171700" algn="l"/>
                <a:tab pos="2895600" algn="l"/>
                <a:tab pos="3619500" algn="l"/>
                <a:tab pos="4343400" algn="l"/>
                <a:tab pos="5067300" algn="l"/>
                <a:tab pos="5791200" algn="l"/>
              </a:tabLst>
            </a:pPr>
            <a:endParaRPr lang="en-US" altLang="en-US" sz="2400">
              <a:latin typeface="Times New Roman" pitchFamily="18" charset="0"/>
              <a:ea typeface="msmincho"/>
              <a:cs typeface="msmincho"/>
            </a:endParaRPr>
          </a:p>
          <a:p>
            <a:pPr eaLnBrk="1">
              <a:lnSpc>
                <a:spcPct val="95000"/>
              </a:lnSpc>
              <a:spcBef>
                <a:spcPct val="0"/>
              </a:spcBef>
              <a:tabLst>
                <a:tab pos="723900" algn="l"/>
                <a:tab pos="1447800" algn="l"/>
                <a:tab pos="2171700" algn="l"/>
                <a:tab pos="2895600" algn="l"/>
                <a:tab pos="3619500" algn="l"/>
                <a:tab pos="4343400" algn="l"/>
                <a:tab pos="5067300" algn="l"/>
                <a:tab pos="5791200" algn="l"/>
              </a:tabLst>
            </a:pPr>
            <a:r>
              <a:rPr lang="en-US" altLang="en-US" sz="2400">
                <a:latin typeface="Times New Roman" pitchFamily="18" charset="0"/>
                <a:ea typeface="msmincho"/>
                <a:cs typeface="msmincho"/>
              </a:rPr>
              <a:t>Haunted Hayride articles. Written by reporter Got us 2 additional weeks of publicity before the event, plus, another article (written by me) for a magazine. </a:t>
            </a:r>
          </a:p>
          <a:p>
            <a:pPr eaLnBrk="1">
              <a:lnSpc>
                <a:spcPct val="95000"/>
              </a:lnSpc>
              <a:spcBef>
                <a:spcPct val="0"/>
              </a:spcBef>
              <a:tabLst>
                <a:tab pos="723900" algn="l"/>
                <a:tab pos="1447800" algn="l"/>
                <a:tab pos="2171700" algn="l"/>
                <a:tab pos="2895600" algn="l"/>
                <a:tab pos="3619500" algn="l"/>
                <a:tab pos="4343400" algn="l"/>
                <a:tab pos="5067300" algn="l"/>
                <a:tab pos="5791200" algn="l"/>
              </a:tabLst>
            </a:pPr>
            <a:br>
              <a:rPr lang="en-US" altLang="en-US" sz="2400">
                <a:latin typeface="Times New Roman" pitchFamily="18" charset="0"/>
                <a:ea typeface="msmincho"/>
                <a:cs typeface="msmincho"/>
              </a:rPr>
            </a:br>
            <a:endParaRPr lang="en-US" altLang="en-US" sz="2400">
              <a:latin typeface="Times New Roman" pitchFamily="18" charset="0"/>
              <a:ea typeface="msmincho"/>
              <a:cs typeface="msmincho"/>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706" name="Rectangle 6"/>
          <p:cNvSpPr>
            <a:spLocks noGrp="1" noChangeArrowheads="1"/>
          </p:cNvSpPr>
          <p:nvPr>
            <p:ph type="sldNum" sz="quarter"/>
          </p:nvPr>
        </p:nvSpPr>
        <p:spPr>
          <a:noFill/>
          <a:ln>
            <a:round/>
            <a:headEnd/>
            <a:tailEnd/>
          </a:ln>
        </p:spPr>
        <p:txBody>
          <a:bodyPr/>
          <a:lstStyle/>
          <a:p>
            <a:pPr>
              <a:buFont typeface="Times New Roman" pitchFamily="18" charset="0"/>
              <a:buNone/>
            </a:pPr>
            <a:fld id="{A6294E3A-C047-4DDB-8300-B5953686B97F}" type="slidenum">
              <a:rPr lang="en-US" altLang="en-US" smtClean="0">
                <a:latin typeface="Times New Roman" pitchFamily="18" charset="0"/>
                <a:ea typeface="SimSun" pitchFamily="2" charset="-122"/>
              </a:rPr>
              <a:pPr>
                <a:buFont typeface="Times New Roman" pitchFamily="18" charset="0"/>
                <a:buNone/>
              </a:pPr>
              <a:t>16</a:t>
            </a:fld>
            <a:endParaRPr lang="en-US" altLang="en-US">
              <a:latin typeface="Times New Roman" pitchFamily="18" charset="0"/>
              <a:ea typeface="SimSun" pitchFamily="2" charset="-122"/>
            </a:endParaRPr>
          </a:p>
        </p:txBody>
      </p:sp>
      <p:sp>
        <p:nvSpPr>
          <p:cNvPr id="72707" name="Rectangle 1"/>
          <p:cNvSpPr>
            <a:spLocks noGrp="1" noRot="1" noChangeAspect="1" noChangeArrowheads="1" noTextEdit="1"/>
          </p:cNvSpPr>
          <p:nvPr>
            <p:ph type="sldImg"/>
          </p:nvPr>
        </p:nvSpPr>
        <p:spPr>
          <a:xfrm>
            <a:off x="1108075" y="812800"/>
            <a:ext cx="5341938" cy="4008438"/>
          </a:xfrm>
          <a:solidFill>
            <a:srgbClr val="FFFFFF"/>
          </a:solidFill>
          <a:ln>
            <a:solidFill>
              <a:srgbClr val="000000"/>
            </a:solidFill>
            <a:miter lim="800000"/>
          </a:ln>
        </p:spPr>
      </p:sp>
      <p:sp>
        <p:nvSpPr>
          <p:cNvPr id="72708" name="Text Box 2"/>
          <p:cNvSpPr>
            <a:spLocks noGrp="1" noChangeArrowheads="1"/>
          </p:cNvSpPr>
          <p:nvPr>
            <p:ph type="body" idx="1"/>
          </p:nvPr>
        </p:nvSpPr>
        <p:spPr>
          <a:xfrm>
            <a:off x="755650" y="5078413"/>
            <a:ext cx="6048375" cy="4811712"/>
          </a:xfrm>
          <a:noFill/>
        </p:spPr>
        <p:txBody>
          <a:bodyPr tIns="15120"/>
          <a:lstStyle/>
          <a:p>
            <a:pPr eaLnBrk="1">
              <a:lnSpc>
                <a:spcPct val="95000"/>
              </a:lnSpc>
              <a:spcBef>
                <a:spcPct val="0"/>
              </a:spcBef>
              <a:tabLst>
                <a:tab pos="723900" algn="l"/>
                <a:tab pos="1447800" algn="l"/>
                <a:tab pos="2171700" algn="l"/>
                <a:tab pos="2895600" algn="l"/>
                <a:tab pos="3619500" algn="l"/>
                <a:tab pos="4343400" algn="l"/>
                <a:tab pos="5067300" algn="l"/>
                <a:tab pos="5791200" algn="l"/>
              </a:tabLst>
            </a:pPr>
            <a:r>
              <a:rPr lang="en-US" altLang="en-US" sz="2400">
                <a:latin typeface="Times New Roman" pitchFamily="18" charset="0"/>
                <a:ea typeface="msmincho"/>
                <a:cs typeface="msmincho"/>
              </a:rPr>
              <a:t>Dr. McClennan article. Written as a press release. (in packet). </a:t>
            </a:r>
          </a:p>
          <a:p>
            <a:pPr eaLnBrk="1">
              <a:lnSpc>
                <a:spcPct val="95000"/>
              </a:lnSpc>
              <a:spcBef>
                <a:spcPct val="0"/>
              </a:spcBef>
              <a:tabLst>
                <a:tab pos="723900" algn="l"/>
                <a:tab pos="1447800" algn="l"/>
                <a:tab pos="2171700" algn="l"/>
                <a:tab pos="2895600" algn="l"/>
                <a:tab pos="3619500" algn="l"/>
                <a:tab pos="4343400" algn="l"/>
                <a:tab pos="5067300" algn="l"/>
                <a:tab pos="5791200" algn="l"/>
              </a:tabLst>
            </a:pPr>
            <a:endParaRPr lang="en-US" altLang="en-US" sz="2400">
              <a:latin typeface="Times New Roman" pitchFamily="18" charset="0"/>
              <a:ea typeface="msmincho"/>
              <a:cs typeface="msmincho"/>
            </a:endParaRPr>
          </a:p>
          <a:p>
            <a:pPr eaLnBrk="1">
              <a:lnSpc>
                <a:spcPct val="95000"/>
              </a:lnSpc>
              <a:spcBef>
                <a:spcPct val="0"/>
              </a:spcBef>
              <a:tabLst>
                <a:tab pos="723900" algn="l"/>
                <a:tab pos="1447800" algn="l"/>
                <a:tab pos="2171700" algn="l"/>
                <a:tab pos="2895600" algn="l"/>
                <a:tab pos="3619500" algn="l"/>
                <a:tab pos="4343400" algn="l"/>
                <a:tab pos="5067300" algn="l"/>
                <a:tab pos="5791200" algn="l"/>
              </a:tabLst>
            </a:pPr>
            <a:endParaRPr lang="en-US" altLang="en-US" sz="2400">
              <a:latin typeface="Times New Roman" pitchFamily="18" charset="0"/>
              <a:ea typeface="msmincho"/>
              <a:cs typeface="msmincho"/>
            </a:endParaRPr>
          </a:p>
          <a:p>
            <a:pPr eaLnBrk="1">
              <a:lnSpc>
                <a:spcPct val="95000"/>
              </a:lnSpc>
              <a:spcBef>
                <a:spcPct val="0"/>
              </a:spcBef>
              <a:tabLst>
                <a:tab pos="723900" algn="l"/>
                <a:tab pos="1447800" algn="l"/>
                <a:tab pos="2171700" algn="l"/>
                <a:tab pos="2895600" algn="l"/>
                <a:tab pos="3619500" algn="l"/>
                <a:tab pos="4343400" algn="l"/>
                <a:tab pos="5067300" algn="l"/>
                <a:tab pos="5791200" algn="l"/>
              </a:tabLst>
            </a:pPr>
            <a:r>
              <a:rPr lang="en-US" altLang="en-US" sz="2400">
                <a:latin typeface="Times New Roman" pitchFamily="18" charset="0"/>
                <a:ea typeface="msmincho"/>
                <a:cs typeface="msmincho"/>
              </a:rPr>
              <a:t>Haunted Hayride articles. Written by reporter Got us 2 additional weeks of publicity before the event, plus, another article (written by me) for a magazine. </a:t>
            </a:r>
          </a:p>
          <a:p>
            <a:pPr eaLnBrk="1">
              <a:lnSpc>
                <a:spcPct val="95000"/>
              </a:lnSpc>
              <a:spcBef>
                <a:spcPct val="0"/>
              </a:spcBef>
              <a:tabLst>
                <a:tab pos="723900" algn="l"/>
                <a:tab pos="1447800" algn="l"/>
                <a:tab pos="2171700" algn="l"/>
                <a:tab pos="2895600" algn="l"/>
                <a:tab pos="3619500" algn="l"/>
                <a:tab pos="4343400" algn="l"/>
                <a:tab pos="5067300" algn="l"/>
                <a:tab pos="5791200" algn="l"/>
              </a:tabLst>
            </a:pPr>
            <a:br>
              <a:rPr lang="en-US" altLang="en-US" sz="2400">
                <a:latin typeface="Times New Roman" pitchFamily="18" charset="0"/>
                <a:ea typeface="msmincho"/>
                <a:cs typeface="msmincho"/>
              </a:rPr>
            </a:br>
            <a:endParaRPr lang="en-US" altLang="en-US" sz="2400">
              <a:latin typeface="Times New Roman" pitchFamily="18" charset="0"/>
              <a:ea typeface="msmincho"/>
              <a:cs typeface="msmincho"/>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4754" name="Rectangle 6"/>
          <p:cNvSpPr>
            <a:spLocks noGrp="1" noChangeArrowheads="1"/>
          </p:cNvSpPr>
          <p:nvPr>
            <p:ph type="sldNum" sz="quarter"/>
          </p:nvPr>
        </p:nvSpPr>
        <p:spPr>
          <a:noFill/>
          <a:ln>
            <a:round/>
            <a:headEnd/>
            <a:tailEnd/>
          </a:ln>
        </p:spPr>
        <p:txBody>
          <a:bodyPr/>
          <a:lstStyle/>
          <a:p>
            <a:pPr>
              <a:buFont typeface="Times New Roman" pitchFamily="18" charset="0"/>
              <a:buNone/>
            </a:pPr>
            <a:fld id="{4DD066B8-5136-4283-9640-2AC575859E9A}" type="slidenum">
              <a:rPr lang="en-US" altLang="en-US" smtClean="0">
                <a:latin typeface="Times New Roman" pitchFamily="18" charset="0"/>
                <a:ea typeface="SimSun" pitchFamily="2" charset="-122"/>
              </a:rPr>
              <a:pPr>
                <a:buFont typeface="Times New Roman" pitchFamily="18" charset="0"/>
                <a:buNone/>
              </a:pPr>
              <a:t>17</a:t>
            </a:fld>
            <a:endParaRPr lang="en-US" altLang="en-US">
              <a:latin typeface="Times New Roman" pitchFamily="18" charset="0"/>
              <a:ea typeface="SimSun" pitchFamily="2" charset="-122"/>
            </a:endParaRPr>
          </a:p>
        </p:txBody>
      </p:sp>
      <p:sp>
        <p:nvSpPr>
          <p:cNvPr id="74755" name="Rectangle 1"/>
          <p:cNvSpPr>
            <a:spLocks noGrp="1" noRot="1" noChangeAspect="1" noChangeArrowheads="1" noTextEdit="1"/>
          </p:cNvSpPr>
          <p:nvPr>
            <p:ph type="sldImg"/>
          </p:nvPr>
        </p:nvSpPr>
        <p:spPr>
          <a:xfrm>
            <a:off x="1108075" y="812800"/>
            <a:ext cx="5341938" cy="4008438"/>
          </a:xfrm>
          <a:solidFill>
            <a:srgbClr val="FFFFFF"/>
          </a:solidFill>
          <a:ln>
            <a:solidFill>
              <a:srgbClr val="000000"/>
            </a:solidFill>
            <a:miter lim="800000"/>
          </a:ln>
        </p:spPr>
      </p:sp>
      <p:sp>
        <p:nvSpPr>
          <p:cNvPr id="74756" name="Text Box 2"/>
          <p:cNvSpPr>
            <a:spLocks noGrp="1" noChangeArrowheads="1"/>
          </p:cNvSpPr>
          <p:nvPr>
            <p:ph type="body" idx="1"/>
          </p:nvPr>
        </p:nvSpPr>
        <p:spPr>
          <a:xfrm>
            <a:off x="755650" y="5062538"/>
            <a:ext cx="6048375" cy="4811712"/>
          </a:xfrm>
          <a:noFill/>
        </p:spPr>
        <p:txBody>
          <a:bodyPr tIns="13860"/>
          <a:lstStyle/>
          <a:p>
            <a:pPr eaLnBrk="1">
              <a:lnSpc>
                <a:spcPct val="95000"/>
              </a:lnSpc>
              <a:spcBef>
                <a:spcPct val="0"/>
              </a:spcBef>
              <a:tabLst>
                <a:tab pos="723900" algn="l"/>
                <a:tab pos="1447800" algn="l"/>
                <a:tab pos="2171700" algn="l"/>
                <a:tab pos="2895600" algn="l"/>
                <a:tab pos="3619500" algn="l"/>
                <a:tab pos="4343400" algn="l"/>
                <a:tab pos="5067300" algn="l"/>
                <a:tab pos="5791200" algn="l"/>
              </a:tabLst>
            </a:pPr>
            <a:r>
              <a:rPr lang="en-US" altLang="en-US" sz="2200">
                <a:latin typeface="Times New Roman" pitchFamily="18" charset="0"/>
                <a:ea typeface="msmincho"/>
                <a:cs typeface="msmincho"/>
              </a:rPr>
              <a:t>Let's look at the tools we have at our disposal to The trick to a good poster is that it's eye-catching. Good use of "white space" with a dominant image will draw the eye to it. Don't clutter it with too much information.  </a:t>
            </a:r>
          </a:p>
          <a:p>
            <a:pPr eaLnBrk="1">
              <a:lnSpc>
                <a:spcPct val="95000"/>
              </a:lnSpc>
              <a:spcBef>
                <a:spcPct val="0"/>
              </a:spcBef>
              <a:tabLst>
                <a:tab pos="723900" algn="l"/>
                <a:tab pos="1447800" algn="l"/>
                <a:tab pos="2171700" algn="l"/>
                <a:tab pos="2895600" algn="l"/>
                <a:tab pos="3619500" algn="l"/>
                <a:tab pos="4343400" algn="l"/>
                <a:tab pos="5067300" algn="l"/>
                <a:tab pos="5791200" algn="l"/>
              </a:tabLst>
            </a:pPr>
            <a:endParaRPr lang="en-US" altLang="en-US" sz="2200">
              <a:latin typeface="Times New Roman" pitchFamily="18" charset="0"/>
              <a:ea typeface="msmincho"/>
              <a:cs typeface="msmincho"/>
            </a:endParaRPr>
          </a:p>
          <a:p>
            <a:pPr eaLnBrk="1">
              <a:lnSpc>
                <a:spcPct val="95000"/>
              </a:lnSpc>
              <a:spcBef>
                <a:spcPct val="0"/>
              </a:spcBef>
              <a:tabLst>
                <a:tab pos="723900" algn="l"/>
                <a:tab pos="1447800" algn="l"/>
                <a:tab pos="2171700" algn="l"/>
                <a:tab pos="2895600" algn="l"/>
                <a:tab pos="3619500" algn="l"/>
                <a:tab pos="4343400" algn="l"/>
                <a:tab pos="5067300" algn="l"/>
                <a:tab pos="5791200" algn="l"/>
              </a:tabLst>
            </a:pPr>
            <a:r>
              <a:rPr lang="en-US" altLang="en-US" sz="2200">
                <a:latin typeface="Times New Roman" pitchFamily="18" charset="0"/>
                <a:ea typeface="msmincho"/>
                <a:cs typeface="msmincho"/>
              </a:rPr>
              <a:t>Consider a poster hung at the supermarket – how many people will see it during the day – and how often will they see it (repeat exposure).</a:t>
            </a:r>
            <a:br>
              <a:rPr lang="en-US" altLang="en-US" sz="2200">
                <a:latin typeface="Times New Roman" pitchFamily="18" charset="0"/>
                <a:ea typeface="msmincho"/>
                <a:cs typeface="msmincho"/>
              </a:rPr>
            </a:br>
            <a:br>
              <a:rPr lang="en-US" altLang="en-US" sz="2200">
                <a:latin typeface="Times New Roman" pitchFamily="18" charset="0"/>
                <a:ea typeface="msmincho"/>
                <a:cs typeface="msmincho"/>
              </a:rPr>
            </a:br>
            <a:r>
              <a:rPr lang="en-US" altLang="en-US" sz="2200">
                <a:latin typeface="Times New Roman" pitchFamily="18" charset="0"/>
                <a:ea typeface="msmincho"/>
                <a:cs typeface="msmincho"/>
              </a:rPr>
              <a:t>Proper placement is important – you can pick where you'd like it displayed, instead of  a shotgun approach, hoping the right people will see it. </a:t>
            </a:r>
          </a:p>
          <a:p>
            <a:pPr eaLnBrk="1">
              <a:lnSpc>
                <a:spcPct val="95000"/>
              </a:lnSpc>
              <a:spcBef>
                <a:spcPct val="0"/>
              </a:spcBef>
              <a:tabLst>
                <a:tab pos="723900" algn="l"/>
                <a:tab pos="1447800" algn="l"/>
                <a:tab pos="2171700" algn="l"/>
                <a:tab pos="2895600" algn="l"/>
                <a:tab pos="3619500" algn="l"/>
                <a:tab pos="4343400" algn="l"/>
                <a:tab pos="5067300" algn="l"/>
                <a:tab pos="5791200" algn="l"/>
              </a:tabLst>
            </a:pPr>
            <a:r>
              <a:rPr lang="en-US" altLang="en-US" sz="2200">
                <a:latin typeface="Times New Roman" pitchFamily="18" charset="0"/>
                <a:ea typeface="msmincho"/>
                <a:cs typeface="msmincho"/>
              </a:rPr>
              <a:t>. .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xfrm>
            <a:off x="1108075" y="812800"/>
            <a:ext cx="5340350" cy="4006850"/>
          </a:xfrm>
          <a:noFill/>
          <a:ln>
            <a:solidFill>
              <a:srgbClr val="000000"/>
            </a:solidFill>
            <a:miter lim="800000"/>
            <a:headEnd/>
            <a:tailEnd/>
          </a:ln>
        </p:spPr>
      </p:sp>
      <p:sp>
        <p:nvSpPr>
          <p:cNvPr id="716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3481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372A21E-2DB7-416A-9DB0-2B962A1B2BA5}" type="slidenum">
              <a:rPr lang="en-US">
                <a:cs typeface="Arial" charset="0"/>
              </a:rPr>
              <a:pPr fontAlgn="base">
                <a:spcBef>
                  <a:spcPct val="0"/>
                </a:spcBef>
                <a:spcAft>
                  <a:spcPct val="0"/>
                </a:spcAft>
                <a:defRPr/>
              </a:pPr>
              <a:t>18</a:t>
            </a:fld>
            <a:endParaRPr lang="en-US">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xfrm>
            <a:off x="1108075" y="812800"/>
            <a:ext cx="5340350" cy="4006850"/>
          </a:xfrm>
          <a:noFill/>
          <a:ln>
            <a:solidFill>
              <a:srgbClr val="000000"/>
            </a:solidFill>
            <a:miter lim="800000"/>
            <a:headEnd/>
            <a:tailEnd/>
          </a:ln>
        </p:spPr>
      </p:sp>
      <p:sp>
        <p:nvSpPr>
          <p:cNvPr id="716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3481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372A21E-2DB7-416A-9DB0-2B962A1B2BA5}" type="slidenum">
              <a:rPr lang="en-US">
                <a:cs typeface="Arial" charset="0"/>
              </a:rPr>
              <a:pPr fontAlgn="base">
                <a:spcBef>
                  <a:spcPct val="0"/>
                </a:spcBef>
                <a:spcAft>
                  <a:spcPct val="0"/>
                </a:spcAft>
                <a:defRPr/>
              </a:pPr>
              <a:t>19</a:t>
            </a:fld>
            <a:endParaRPr lang="en-US">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xfrm>
            <a:off x="1108075" y="812800"/>
            <a:ext cx="5340350" cy="4006850"/>
          </a:xfrm>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867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57607D7-DA0D-4925-897D-B8CA66EC9B27}" type="slidenum">
              <a:rPr lang="en-US">
                <a:cs typeface="Arial" charset="0"/>
              </a:rPr>
              <a:pPr fontAlgn="base">
                <a:spcBef>
                  <a:spcPct val="0"/>
                </a:spcBef>
                <a:spcAft>
                  <a:spcPct val="0"/>
                </a:spcAft>
                <a:defRPr/>
              </a:pPr>
              <a:t>20</a:t>
            </a:fld>
            <a:endParaRPr lang="en-US">
              <a:cs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4754" name="Rectangle 6"/>
          <p:cNvSpPr>
            <a:spLocks noGrp="1" noChangeArrowheads="1"/>
          </p:cNvSpPr>
          <p:nvPr>
            <p:ph type="sldNum" sz="quarter"/>
          </p:nvPr>
        </p:nvSpPr>
        <p:spPr>
          <a:noFill/>
          <a:ln>
            <a:round/>
            <a:headEnd/>
            <a:tailEnd/>
          </a:ln>
        </p:spPr>
        <p:txBody>
          <a:bodyPr/>
          <a:lstStyle/>
          <a:p>
            <a:pPr>
              <a:buFont typeface="Times New Roman" pitchFamily="18" charset="0"/>
              <a:buNone/>
            </a:pPr>
            <a:fld id="{4DD066B8-5136-4283-9640-2AC575859E9A}" type="slidenum">
              <a:rPr lang="en-US" altLang="en-US" smtClean="0">
                <a:latin typeface="Times New Roman" pitchFamily="18" charset="0"/>
                <a:ea typeface="SimSun" pitchFamily="2" charset="-122"/>
              </a:rPr>
              <a:pPr>
                <a:buFont typeface="Times New Roman" pitchFamily="18" charset="0"/>
                <a:buNone/>
              </a:pPr>
              <a:t>21</a:t>
            </a:fld>
            <a:endParaRPr lang="en-US" altLang="en-US">
              <a:latin typeface="Times New Roman" pitchFamily="18" charset="0"/>
              <a:ea typeface="SimSun" pitchFamily="2" charset="-122"/>
            </a:endParaRPr>
          </a:p>
        </p:txBody>
      </p:sp>
      <p:sp>
        <p:nvSpPr>
          <p:cNvPr id="74755" name="Rectangle 1"/>
          <p:cNvSpPr>
            <a:spLocks noGrp="1" noRot="1" noChangeAspect="1" noChangeArrowheads="1" noTextEdit="1"/>
          </p:cNvSpPr>
          <p:nvPr>
            <p:ph type="sldImg"/>
          </p:nvPr>
        </p:nvSpPr>
        <p:spPr>
          <a:xfrm>
            <a:off x="1108075" y="812800"/>
            <a:ext cx="5341938" cy="4008438"/>
          </a:xfrm>
          <a:solidFill>
            <a:srgbClr val="FFFFFF"/>
          </a:solidFill>
          <a:ln>
            <a:solidFill>
              <a:srgbClr val="000000"/>
            </a:solidFill>
            <a:miter lim="800000"/>
          </a:ln>
        </p:spPr>
      </p:sp>
      <p:sp>
        <p:nvSpPr>
          <p:cNvPr id="74756" name="Text Box 2"/>
          <p:cNvSpPr>
            <a:spLocks noGrp="1" noChangeArrowheads="1"/>
          </p:cNvSpPr>
          <p:nvPr>
            <p:ph type="body" idx="1"/>
          </p:nvPr>
        </p:nvSpPr>
        <p:spPr>
          <a:xfrm>
            <a:off x="755650" y="5062538"/>
            <a:ext cx="6048375" cy="4811712"/>
          </a:xfrm>
          <a:noFill/>
        </p:spPr>
        <p:txBody>
          <a:bodyPr tIns="13860"/>
          <a:lstStyle/>
          <a:p>
            <a:pPr eaLnBrk="1">
              <a:lnSpc>
                <a:spcPct val="95000"/>
              </a:lnSpc>
              <a:spcBef>
                <a:spcPct val="0"/>
              </a:spcBef>
              <a:tabLst>
                <a:tab pos="723900" algn="l"/>
                <a:tab pos="1447800" algn="l"/>
                <a:tab pos="2171700" algn="l"/>
                <a:tab pos="2895600" algn="l"/>
                <a:tab pos="3619500" algn="l"/>
                <a:tab pos="4343400" algn="l"/>
                <a:tab pos="5067300" algn="l"/>
                <a:tab pos="5791200" algn="l"/>
              </a:tabLst>
            </a:pPr>
            <a:r>
              <a:rPr lang="en-US" altLang="en-US" sz="2200">
                <a:latin typeface="Times New Roman" pitchFamily="18" charset="0"/>
                <a:ea typeface="msmincho"/>
                <a:cs typeface="msmincho"/>
              </a:rPr>
              <a:t>Let's look at the tools we have at our disposal to The trick to a good poster is that it's eye-catching. Good use of "white space" with a dominant image will draw the eye to it. Don't clutter it with too much information.  </a:t>
            </a:r>
          </a:p>
          <a:p>
            <a:pPr eaLnBrk="1">
              <a:lnSpc>
                <a:spcPct val="95000"/>
              </a:lnSpc>
              <a:spcBef>
                <a:spcPct val="0"/>
              </a:spcBef>
              <a:tabLst>
                <a:tab pos="723900" algn="l"/>
                <a:tab pos="1447800" algn="l"/>
                <a:tab pos="2171700" algn="l"/>
                <a:tab pos="2895600" algn="l"/>
                <a:tab pos="3619500" algn="l"/>
                <a:tab pos="4343400" algn="l"/>
                <a:tab pos="5067300" algn="l"/>
                <a:tab pos="5791200" algn="l"/>
              </a:tabLst>
            </a:pPr>
            <a:endParaRPr lang="en-US" altLang="en-US" sz="2200">
              <a:latin typeface="Times New Roman" pitchFamily="18" charset="0"/>
              <a:ea typeface="msmincho"/>
              <a:cs typeface="msmincho"/>
            </a:endParaRPr>
          </a:p>
          <a:p>
            <a:pPr eaLnBrk="1">
              <a:lnSpc>
                <a:spcPct val="95000"/>
              </a:lnSpc>
              <a:spcBef>
                <a:spcPct val="0"/>
              </a:spcBef>
              <a:tabLst>
                <a:tab pos="723900" algn="l"/>
                <a:tab pos="1447800" algn="l"/>
                <a:tab pos="2171700" algn="l"/>
                <a:tab pos="2895600" algn="l"/>
                <a:tab pos="3619500" algn="l"/>
                <a:tab pos="4343400" algn="l"/>
                <a:tab pos="5067300" algn="l"/>
                <a:tab pos="5791200" algn="l"/>
              </a:tabLst>
            </a:pPr>
            <a:r>
              <a:rPr lang="en-US" altLang="en-US" sz="2200">
                <a:latin typeface="Times New Roman" pitchFamily="18" charset="0"/>
                <a:ea typeface="msmincho"/>
                <a:cs typeface="msmincho"/>
              </a:rPr>
              <a:t>Consider a poster hung at the supermarket – how many people will see it during the day – and how often will they see it (repeat exposure).</a:t>
            </a:r>
            <a:br>
              <a:rPr lang="en-US" altLang="en-US" sz="2200">
                <a:latin typeface="Times New Roman" pitchFamily="18" charset="0"/>
                <a:ea typeface="msmincho"/>
                <a:cs typeface="msmincho"/>
              </a:rPr>
            </a:br>
            <a:br>
              <a:rPr lang="en-US" altLang="en-US" sz="2200">
                <a:latin typeface="Times New Roman" pitchFamily="18" charset="0"/>
                <a:ea typeface="msmincho"/>
                <a:cs typeface="msmincho"/>
              </a:rPr>
            </a:br>
            <a:r>
              <a:rPr lang="en-US" altLang="en-US" sz="2200">
                <a:latin typeface="Times New Roman" pitchFamily="18" charset="0"/>
                <a:ea typeface="msmincho"/>
                <a:cs typeface="msmincho"/>
              </a:rPr>
              <a:t>Proper placement is important – you can pick where you'd like it displayed, instead of  a shotgun approach, hoping the right people will see it. </a:t>
            </a:r>
          </a:p>
          <a:p>
            <a:pPr eaLnBrk="1">
              <a:lnSpc>
                <a:spcPct val="95000"/>
              </a:lnSpc>
              <a:spcBef>
                <a:spcPct val="0"/>
              </a:spcBef>
              <a:tabLst>
                <a:tab pos="723900" algn="l"/>
                <a:tab pos="1447800" algn="l"/>
                <a:tab pos="2171700" algn="l"/>
                <a:tab pos="2895600" algn="l"/>
                <a:tab pos="3619500" algn="l"/>
                <a:tab pos="4343400" algn="l"/>
                <a:tab pos="5067300" algn="l"/>
                <a:tab pos="5791200" algn="l"/>
              </a:tabLst>
            </a:pPr>
            <a:r>
              <a:rPr lang="en-US" altLang="en-US" sz="2200">
                <a:latin typeface="Times New Roman" pitchFamily="18" charset="0"/>
                <a:ea typeface="msmincho"/>
                <a:cs typeface="msmincho"/>
              </a:rPr>
              <a:t>. .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7826" name="Rectangle 6"/>
          <p:cNvSpPr>
            <a:spLocks noGrp="1" noChangeArrowheads="1"/>
          </p:cNvSpPr>
          <p:nvPr>
            <p:ph type="sldNum" sz="quarter"/>
          </p:nvPr>
        </p:nvSpPr>
        <p:spPr>
          <a:noFill/>
          <a:ln>
            <a:round/>
            <a:headEnd/>
            <a:tailEnd/>
          </a:ln>
        </p:spPr>
        <p:txBody>
          <a:bodyPr/>
          <a:lstStyle/>
          <a:p>
            <a:pPr>
              <a:buFont typeface="Times New Roman" pitchFamily="18" charset="0"/>
              <a:buNone/>
            </a:pPr>
            <a:fld id="{DAA44CA3-2A7E-40E8-AFAA-781DB21D4DAE}" type="slidenum">
              <a:rPr lang="en-US" altLang="en-US" smtClean="0">
                <a:latin typeface="Times New Roman" pitchFamily="18" charset="0"/>
                <a:ea typeface="SimSun" pitchFamily="2" charset="-122"/>
              </a:rPr>
              <a:pPr>
                <a:buFont typeface="Times New Roman" pitchFamily="18" charset="0"/>
                <a:buNone/>
              </a:pPr>
              <a:t>22</a:t>
            </a:fld>
            <a:endParaRPr lang="en-US" altLang="en-US">
              <a:latin typeface="Times New Roman" pitchFamily="18" charset="0"/>
              <a:ea typeface="SimSun" pitchFamily="2" charset="-122"/>
            </a:endParaRPr>
          </a:p>
        </p:txBody>
      </p:sp>
      <p:sp>
        <p:nvSpPr>
          <p:cNvPr id="77827" name="Rectangle 1"/>
          <p:cNvSpPr>
            <a:spLocks noGrp="1" noRot="1" noChangeAspect="1" noChangeArrowheads="1" noTextEdit="1"/>
          </p:cNvSpPr>
          <p:nvPr>
            <p:ph type="sldImg"/>
          </p:nvPr>
        </p:nvSpPr>
        <p:spPr>
          <a:xfrm>
            <a:off x="1108075" y="812800"/>
            <a:ext cx="5341938" cy="4008438"/>
          </a:xfrm>
          <a:solidFill>
            <a:srgbClr val="FFFFFF"/>
          </a:solidFill>
          <a:ln>
            <a:solidFill>
              <a:srgbClr val="000000"/>
            </a:solidFill>
            <a:miter lim="800000"/>
          </a:ln>
        </p:spPr>
      </p:sp>
      <p:sp>
        <p:nvSpPr>
          <p:cNvPr id="77828" name="Text Box 2"/>
          <p:cNvSpPr>
            <a:spLocks noGrp="1" noChangeArrowheads="1"/>
          </p:cNvSpPr>
          <p:nvPr>
            <p:ph type="body" idx="1"/>
          </p:nvPr>
        </p:nvSpPr>
        <p:spPr>
          <a:xfrm>
            <a:off x="755650" y="5078413"/>
            <a:ext cx="6048375" cy="4811712"/>
          </a:xfrm>
          <a:noFill/>
        </p:spPr>
        <p:txBody>
          <a:bodyPr tIns="15120"/>
          <a:lstStyle/>
          <a:p>
            <a:pPr eaLnBrk="1">
              <a:lnSpc>
                <a:spcPct val="95000"/>
              </a:lnSpc>
              <a:spcBef>
                <a:spcPct val="0"/>
              </a:spcBef>
              <a:tabLst>
                <a:tab pos="723900" algn="l"/>
                <a:tab pos="1447800" algn="l"/>
                <a:tab pos="2171700" algn="l"/>
                <a:tab pos="2895600" algn="l"/>
                <a:tab pos="3619500" algn="l"/>
                <a:tab pos="4343400" algn="l"/>
                <a:tab pos="5067300" algn="l"/>
                <a:tab pos="5791200" algn="l"/>
              </a:tabLst>
            </a:pPr>
            <a:r>
              <a:rPr lang="en-US" altLang="en-US" sz="2400">
                <a:latin typeface="Times New Roman" pitchFamily="18" charset="0"/>
                <a:ea typeface="msmincho"/>
                <a:cs typeface="msmincho"/>
              </a:rPr>
              <a:t>Only the most important information but point to where they can get more information</a:t>
            </a:r>
          </a:p>
          <a:p>
            <a:pPr eaLnBrk="1">
              <a:lnSpc>
                <a:spcPct val="95000"/>
              </a:lnSpc>
              <a:spcBef>
                <a:spcPct val="0"/>
              </a:spcBef>
              <a:tabLst>
                <a:tab pos="723900" algn="l"/>
                <a:tab pos="1447800" algn="l"/>
                <a:tab pos="2171700" algn="l"/>
                <a:tab pos="2895600" algn="l"/>
                <a:tab pos="3619500" algn="l"/>
                <a:tab pos="4343400" algn="l"/>
                <a:tab pos="5067300" algn="l"/>
                <a:tab pos="5791200" algn="l"/>
              </a:tabLst>
            </a:pPr>
            <a:r>
              <a:rPr lang="en-US" altLang="en-US" sz="2400">
                <a:latin typeface="Times New Roman" pitchFamily="18" charset="0"/>
                <a:ea typeface="msmincho"/>
                <a:cs typeface="msmincho"/>
              </a:rPr>
              <a:t>Use whole space, but don't crowd.  </a:t>
            </a:r>
          </a:p>
          <a:p>
            <a:pPr eaLnBrk="1">
              <a:lnSpc>
                <a:spcPct val="95000"/>
              </a:lnSpc>
              <a:spcBef>
                <a:spcPct val="0"/>
              </a:spcBef>
              <a:tabLst>
                <a:tab pos="723900" algn="l"/>
                <a:tab pos="1447800" algn="l"/>
                <a:tab pos="2171700" algn="l"/>
                <a:tab pos="2895600" algn="l"/>
                <a:tab pos="3619500" algn="l"/>
                <a:tab pos="4343400" algn="l"/>
                <a:tab pos="5067300" algn="l"/>
                <a:tab pos="5791200" algn="l"/>
              </a:tabLst>
            </a:pPr>
            <a:r>
              <a:rPr lang="en-US" altLang="en-US" sz="2400">
                <a:latin typeface="Times New Roman" pitchFamily="18" charset="0"/>
                <a:ea typeface="msmincho"/>
                <a:cs typeface="msmincho"/>
              </a:rPr>
              <a:t>Complementary Colors – color wheel</a:t>
            </a:r>
          </a:p>
          <a:p>
            <a:pPr eaLnBrk="1">
              <a:lnSpc>
                <a:spcPct val="95000"/>
              </a:lnSpc>
              <a:spcBef>
                <a:spcPct val="0"/>
              </a:spcBef>
              <a:tabLst>
                <a:tab pos="723900" algn="l"/>
                <a:tab pos="1447800" algn="l"/>
                <a:tab pos="2171700" algn="l"/>
                <a:tab pos="2895600" algn="l"/>
                <a:tab pos="3619500" algn="l"/>
                <a:tab pos="4343400" algn="l"/>
                <a:tab pos="5067300" algn="l"/>
                <a:tab pos="5791200" algn="l"/>
              </a:tabLst>
            </a:pPr>
            <a:r>
              <a:rPr lang="en-US" altLang="en-US" sz="2400">
                <a:latin typeface="Times New Roman" pitchFamily="18" charset="0"/>
                <a:ea typeface="msmincho"/>
                <a:cs typeface="msmincho"/>
              </a:rPr>
              <a:t>No comic sans!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3730" name="Rectangle 6"/>
          <p:cNvSpPr>
            <a:spLocks noGrp="1" noChangeArrowheads="1"/>
          </p:cNvSpPr>
          <p:nvPr>
            <p:ph type="sldNum" sz="quarter"/>
          </p:nvPr>
        </p:nvSpPr>
        <p:spPr>
          <a:noFill/>
          <a:ln>
            <a:round/>
            <a:headEnd/>
            <a:tailEnd/>
          </a:ln>
        </p:spPr>
        <p:txBody>
          <a:bodyPr/>
          <a:lstStyle/>
          <a:p>
            <a:pPr>
              <a:buFont typeface="Times New Roman" pitchFamily="18" charset="0"/>
              <a:buNone/>
            </a:pPr>
            <a:fld id="{35086645-0F7C-4B47-85BC-F9EAFA4DB570}" type="slidenum">
              <a:rPr lang="en-US" altLang="en-US" smtClean="0">
                <a:latin typeface="Times New Roman" pitchFamily="18" charset="0"/>
                <a:ea typeface="SimSun" pitchFamily="2" charset="-122"/>
              </a:rPr>
              <a:pPr>
                <a:buFont typeface="Times New Roman" pitchFamily="18" charset="0"/>
                <a:buNone/>
              </a:pPr>
              <a:t>23</a:t>
            </a:fld>
            <a:endParaRPr lang="en-US" altLang="en-US">
              <a:latin typeface="Times New Roman" pitchFamily="18" charset="0"/>
              <a:ea typeface="SimSun" pitchFamily="2" charset="-122"/>
            </a:endParaRPr>
          </a:p>
        </p:txBody>
      </p:sp>
      <p:sp>
        <p:nvSpPr>
          <p:cNvPr id="73731" name="Rectangle 1"/>
          <p:cNvSpPr>
            <a:spLocks noGrp="1" noRot="1" noChangeAspect="1" noChangeArrowheads="1" noTextEdit="1"/>
          </p:cNvSpPr>
          <p:nvPr>
            <p:ph type="sldImg"/>
          </p:nvPr>
        </p:nvSpPr>
        <p:spPr>
          <a:xfrm>
            <a:off x="1108075" y="812800"/>
            <a:ext cx="5341938" cy="4008438"/>
          </a:xfrm>
          <a:solidFill>
            <a:srgbClr val="FFFFFF"/>
          </a:solidFill>
          <a:ln>
            <a:solidFill>
              <a:srgbClr val="000000"/>
            </a:solidFill>
            <a:miter lim="800000"/>
          </a:ln>
        </p:spPr>
      </p:sp>
      <p:sp>
        <p:nvSpPr>
          <p:cNvPr id="73732" name="Text Box 2"/>
          <p:cNvSpPr>
            <a:spLocks noGrp="1" noChangeArrowheads="1"/>
          </p:cNvSpPr>
          <p:nvPr>
            <p:ph type="body" idx="1"/>
          </p:nvPr>
        </p:nvSpPr>
        <p:spPr>
          <a:xfrm>
            <a:off x="755650" y="5078413"/>
            <a:ext cx="6048375" cy="4811712"/>
          </a:xfrm>
          <a:noFill/>
        </p:spPr>
        <p:txBody>
          <a:bodyPr tIns="15120"/>
          <a:lstStyle/>
          <a:p>
            <a:pPr eaLnBrk="1">
              <a:lnSpc>
                <a:spcPct val="95000"/>
              </a:lnSpc>
              <a:spcBef>
                <a:spcPct val="0"/>
              </a:spcBef>
              <a:tabLst>
                <a:tab pos="723900" algn="l"/>
                <a:tab pos="1447800" algn="l"/>
                <a:tab pos="2171700" algn="l"/>
                <a:tab pos="2895600" algn="l"/>
                <a:tab pos="3619500" algn="l"/>
                <a:tab pos="4343400" algn="l"/>
                <a:tab pos="5067300" algn="l"/>
                <a:tab pos="5791200" algn="l"/>
              </a:tabLst>
            </a:pPr>
            <a:r>
              <a:rPr lang="en-US" altLang="en-US" sz="2400">
                <a:latin typeface="Times New Roman" pitchFamily="18" charset="0"/>
                <a:ea typeface="msmincho"/>
                <a:cs typeface="msmincho"/>
              </a:rPr>
              <a:t>Dr. McClennan article. Written as a press release. (in packet). </a:t>
            </a:r>
          </a:p>
          <a:p>
            <a:pPr eaLnBrk="1">
              <a:lnSpc>
                <a:spcPct val="95000"/>
              </a:lnSpc>
              <a:spcBef>
                <a:spcPct val="0"/>
              </a:spcBef>
              <a:tabLst>
                <a:tab pos="723900" algn="l"/>
                <a:tab pos="1447800" algn="l"/>
                <a:tab pos="2171700" algn="l"/>
                <a:tab pos="2895600" algn="l"/>
                <a:tab pos="3619500" algn="l"/>
                <a:tab pos="4343400" algn="l"/>
                <a:tab pos="5067300" algn="l"/>
                <a:tab pos="5791200" algn="l"/>
              </a:tabLst>
            </a:pPr>
            <a:endParaRPr lang="en-US" altLang="en-US" sz="2400">
              <a:latin typeface="Times New Roman" pitchFamily="18" charset="0"/>
              <a:ea typeface="msmincho"/>
              <a:cs typeface="msmincho"/>
            </a:endParaRPr>
          </a:p>
          <a:p>
            <a:pPr eaLnBrk="1">
              <a:lnSpc>
                <a:spcPct val="95000"/>
              </a:lnSpc>
              <a:spcBef>
                <a:spcPct val="0"/>
              </a:spcBef>
              <a:tabLst>
                <a:tab pos="723900" algn="l"/>
                <a:tab pos="1447800" algn="l"/>
                <a:tab pos="2171700" algn="l"/>
                <a:tab pos="2895600" algn="l"/>
                <a:tab pos="3619500" algn="l"/>
                <a:tab pos="4343400" algn="l"/>
                <a:tab pos="5067300" algn="l"/>
                <a:tab pos="5791200" algn="l"/>
              </a:tabLst>
            </a:pPr>
            <a:endParaRPr lang="en-US" altLang="en-US" sz="2400">
              <a:latin typeface="Times New Roman" pitchFamily="18" charset="0"/>
              <a:ea typeface="msmincho"/>
              <a:cs typeface="msmincho"/>
            </a:endParaRPr>
          </a:p>
          <a:p>
            <a:pPr eaLnBrk="1">
              <a:lnSpc>
                <a:spcPct val="95000"/>
              </a:lnSpc>
              <a:spcBef>
                <a:spcPct val="0"/>
              </a:spcBef>
              <a:tabLst>
                <a:tab pos="723900" algn="l"/>
                <a:tab pos="1447800" algn="l"/>
                <a:tab pos="2171700" algn="l"/>
                <a:tab pos="2895600" algn="l"/>
                <a:tab pos="3619500" algn="l"/>
                <a:tab pos="4343400" algn="l"/>
                <a:tab pos="5067300" algn="l"/>
                <a:tab pos="5791200" algn="l"/>
              </a:tabLst>
            </a:pPr>
            <a:r>
              <a:rPr lang="en-US" altLang="en-US" sz="2400">
                <a:latin typeface="Times New Roman" pitchFamily="18" charset="0"/>
                <a:ea typeface="msmincho"/>
                <a:cs typeface="msmincho"/>
              </a:rPr>
              <a:t>Haunted Hayride articles. Written by reporter Got us 2 additional weeks of publicity before the event, plus, another article (written by me) for a magazine. </a:t>
            </a:r>
          </a:p>
          <a:p>
            <a:pPr eaLnBrk="1">
              <a:lnSpc>
                <a:spcPct val="95000"/>
              </a:lnSpc>
              <a:spcBef>
                <a:spcPct val="0"/>
              </a:spcBef>
              <a:tabLst>
                <a:tab pos="723900" algn="l"/>
                <a:tab pos="1447800" algn="l"/>
                <a:tab pos="2171700" algn="l"/>
                <a:tab pos="2895600" algn="l"/>
                <a:tab pos="3619500" algn="l"/>
                <a:tab pos="4343400" algn="l"/>
                <a:tab pos="5067300" algn="l"/>
                <a:tab pos="5791200" algn="l"/>
              </a:tabLst>
            </a:pPr>
            <a:br>
              <a:rPr lang="en-US" altLang="en-US" sz="2400">
                <a:latin typeface="Times New Roman" pitchFamily="18" charset="0"/>
                <a:ea typeface="msmincho"/>
                <a:cs typeface="msmincho"/>
              </a:rPr>
            </a:br>
            <a:endParaRPr lang="en-US" altLang="en-US" sz="2400">
              <a:latin typeface="Times New Roman" pitchFamily="18" charset="0"/>
              <a:ea typeface="msmincho"/>
              <a:cs typeface="msmincho"/>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8850" name="Rectangle 6"/>
          <p:cNvSpPr>
            <a:spLocks noGrp="1" noChangeArrowheads="1"/>
          </p:cNvSpPr>
          <p:nvPr>
            <p:ph type="sldNum" sz="quarter"/>
          </p:nvPr>
        </p:nvSpPr>
        <p:spPr>
          <a:noFill/>
          <a:ln>
            <a:round/>
            <a:headEnd/>
            <a:tailEnd/>
          </a:ln>
        </p:spPr>
        <p:txBody>
          <a:bodyPr/>
          <a:lstStyle/>
          <a:p>
            <a:pPr>
              <a:buFont typeface="Times New Roman" pitchFamily="18" charset="0"/>
              <a:buNone/>
            </a:pPr>
            <a:fld id="{378794BD-67E9-4751-ADC8-2D601A1ED6A5}" type="slidenum">
              <a:rPr lang="en-US" altLang="en-US" smtClean="0">
                <a:latin typeface="Times New Roman" pitchFamily="18" charset="0"/>
                <a:ea typeface="SimSun" pitchFamily="2" charset="-122"/>
              </a:rPr>
              <a:pPr>
                <a:buFont typeface="Times New Roman" pitchFamily="18" charset="0"/>
                <a:buNone/>
              </a:pPr>
              <a:t>24</a:t>
            </a:fld>
            <a:endParaRPr lang="en-US" altLang="en-US">
              <a:latin typeface="Times New Roman" pitchFamily="18" charset="0"/>
              <a:ea typeface="SimSun" pitchFamily="2" charset="-122"/>
            </a:endParaRPr>
          </a:p>
        </p:txBody>
      </p:sp>
      <p:sp>
        <p:nvSpPr>
          <p:cNvPr id="78851" name="Rectangle 1"/>
          <p:cNvSpPr>
            <a:spLocks noGrp="1" noRot="1" noChangeAspect="1" noChangeArrowheads="1" noTextEdit="1"/>
          </p:cNvSpPr>
          <p:nvPr>
            <p:ph type="sldImg"/>
          </p:nvPr>
        </p:nvSpPr>
        <p:spPr>
          <a:xfrm>
            <a:off x="1108075" y="812800"/>
            <a:ext cx="5341938" cy="4008438"/>
          </a:xfrm>
          <a:solidFill>
            <a:srgbClr val="FFFFFF"/>
          </a:solidFill>
          <a:ln>
            <a:solidFill>
              <a:srgbClr val="000000"/>
            </a:solidFill>
            <a:miter lim="800000"/>
          </a:ln>
        </p:spPr>
      </p:sp>
      <p:sp>
        <p:nvSpPr>
          <p:cNvPr id="78852" name="Text Box 2"/>
          <p:cNvSpPr>
            <a:spLocks noGrp="1" noChangeArrowheads="1"/>
          </p:cNvSpPr>
          <p:nvPr>
            <p:ph type="body" idx="1"/>
          </p:nvPr>
        </p:nvSpPr>
        <p:spPr>
          <a:xfrm>
            <a:off x="755650" y="5078413"/>
            <a:ext cx="6048375" cy="4811712"/>
          </a:xfrm>
          <a:noFill/>
        </p:spPr>
        <p:txBody>
          <a:bodyPr tIns="15120"/>
          <a:lstStyle/>
          <a:p>
            <a:pPr eaLnBrk="1">
              <a:lnSpc>
                <a:spcPct val="95000"/>
              </a:lnSpc>
              <a:spcBef>
                <a:spcPct val="0"/>
              </a:spcBef>
              <a:tabLst>
                <a:tab pos="723900" algn="l"/>
                <a:tab pos="1447800" algn="l"/>
                <a:tab pos="2171700" algn="l"/>
                <a:tab pos="2895600" algn="l"/>
                <a:tab pos="3619500" algn="l"/>
                <a:tab pos="4343400" algn="l"/>
                <a:tab pos="5067300" algn="l"/>
                <a:tab pos="5791200" algn="l"/>
              </a:tabLst>
            </a:pPr>
            <a:r>
              <a:rPr lang="en-US" altLang="en-US" sz="2400">
                <a:latin typeface="Times New Roman" pitchFamily="18" charset="0"/>
                <a:ea typeface="msmincho"/>
                <a:cs typeface="msmincho"/>
              </a:rPr>
              <a:t>My printer can produce 11x17 posters for about $1 each. 18X24 lawn signs, in 100 quantity for about $10 each. </a:t>
            </a:r>
            <a:br>
              <a:rPr lang="en-US" altLang="en-US" sz="2400">
                <a:latin typeface="Times New Roman" pitchFamily="18" charset="0"/>
                <a:ea typeface="msmincho"/>
                <a:cs typeface="msmincho"/>
              </a:rPr>
            </a:br>
            <a:br>
              <a:rPr lang="en-US" altLang="en-US" sz="2400">
                <a:latin typeface="Times New Roman" pitchFamily="18" charset="0"/>
                <a:ea typeface="msmincho"/>
                <a:cs typeface="msmincho"/>
              </a:rPr>
            </a:br>
            <a:r>
              <a:rPr lang="en-US" altLang="en-US" sz="2400">
                <a:latin typeface="Times New Roman" pitchFamily="18" charset="0"/>
                <a:ea typeface="msmincho"/>
                <a:cs typeface="msmincho"/>
              </a:rPr>
              <a:t>Dates/prices should be able to be modified. Individual stickers to cover, same colors as background/foreground</a:t>
            </a:r>
            <a:br>
              <a:rPr lang="en-US" altLang="en-US" sz="2400">
                <a:latin typeface="Times New Roman" pitchFamily="18" charset="0"/>
                <a:ea typeface="msmincho"/>
                <a:cs typeface="msmincho"/>
              </a:rPr>
            </a:br>
            <a:br>
              <a:rPr lang="en-US" altLang="en-US" sz="2400">
                <a:latin typeface="Times New Roman" pitchFamily="18" charset="0"/>
                <a:ea typeface="msmincho"/>
                <a:cs typeface="msmincho"/>
              </a:rPr>
            </a:br>
            <a:r>
              <a:rPr lang="en-US" altLang="en-US" sz="2400">
                <a:latin typeface="Times New Roman" pitchFamily="18" charset="0"/>
                <a:ea typeface="msmincho"/>
                <a:cs typeface="msmincho"/>
              </a:rPr>
              <a:t>Put where your target audience can see them.</a:t>
            </a:r>
          </a:p>
          <a:p>
            <a:pPr eaLnBrk="1">
              <a:lnSpc>
                <a:spcPct val="95000"/>
              </a:lnSpc>
              <a:spcBef>
                <a:spcPct val="0"/>
              </a:spcBef>
              <a:tabLst>
                <a:tab pos="723900" algn="l"/>
                <a:tab pos="1447800" algn="l"/>
                <a:tab pos="2171700" algn="l"/>
                <a:tab pos="2895600" algn="l"/>
                <a:tab pos="3619500" algn="l"/>
                <a:tab pos="4343400" algn="l"/>
                <a:tab pos="5067300" algn="l"/>
                <a:tab pos="5791200" algn="l"/>
              </a:tabLst>
            </a:pPr>
            <a:endParaRPr lang="en-US" altLang="en-US" sz="2400">
              <a:latin typeface="Times New Roman" pitchFamily="18" charset="0"/>
              <a:ea typeface="msmincho"/>
              <a:cs typeface="msmincho"/>
            </a:endParaRPr>
          </a:p>
          <a:p>
            <a:pPr eaLnBrk="1">
              <a:lnSpc>
                <a:spcPct val="95000"/>
              </a:lnSpc>
              <a:spcBef>
                <a:spcPct val="0"/>
              </a:spcBef>
              <a:tabLst>
                <a:tab pos="723900" algn="l"/>
                <a:tab pos="1447800" algn="l"/>
                <a:tab pos="2171700" algn="l"/>
                <a:tab pos="2895600" algn="l"/>
                <a:tab pos="3619500" algn="l"/>
                <a:tab pos="4343400" algn="l"/>
                <a:tab pos="5067300" algn="l"/>
                <a:tab pos="5791200" algn="l"/>
              </a:tabLst>
            </a:pPr>
            <a:r>
              <a:rPr lang="en-US" altLang="en-US" sz="2400">
                <a:latin typeface="Times New Roman" pitchFamily="18" charset="0"/>
                <a:ea typeface="msmincho"/>
                <a:cs typeface="msmincho"/>
              </a:rPr>
              <a:t>Smaller signs need slower roads, and nearer to street (show vote sign).</a:t>
            </a:r>
          </a:p>
          <a:p>
            <a:pPr eaLnBrk="1">
              <a:lnSpc>
                <a:spcPct val="95000"/>
              </a:lnSpc>
              <a:spcBef>
                <a:spcPct val="0"/>
              </a:spcBef>
              <a:tabLst>
                <a:tab pos="723900" algn="l"/>
                <a:tab pos="1447800" algn="l"/>
                <a:tab pos="2171700" algn="l"/>
                <a:tab pos="2895600" algn="l"/>
                <a:tab pos="3619500" algn="l"/>
                <a:tab pos="4343400" algn="l"/>
                <a:tab pos="5067300" algn="l"/>
                <a:tab pos="5791200" algn="l"/>
              </a:tabLst>
            </a:pPr>
            <a:r>
              <a:rPr lang="en-US" altLang="en-US" sz="2400">
                <a:latin typeface="Times New Roman" pitchFamily="18" charset="0"/>
                <a:ea typeface="msmincho"/>
                <a:cs typeface="msmincho"/>
              </a:rPr>
              <a:t>18x24 sign  best below 25mph</a:t>
            </a:r>
          </a:p>
          <a:p>
            <a:pPr eaLnBrk="1">
              <a:lnSpc>
                <a:spcPct val="95000"/>
              </a:lnSpc>
              <a:spcBef>
                <a:spcPct val="0"/>
              </a:spcBef>
              <a:tabLst>
                <a:tab pos="723900" algn="l"/>
                <a:tab pos="1447800" algn="l"/>
                <a:tab pos="2171700" algn="l"/>
                <a:tab pos="2895600" algn="l"/>
                <a:tab pos="3619500" algn="l"/>
                <a:tab pos="4343400" algn="l"/>
                <a:tab pos="5067300" algn="l"/>
                <a:tab pos="5791200" algn="l"/>
              </a:tabLst>
            </a:pPr>
            <a:endParaRPr lang="en-US" altLang="en-US" sz="2400">
              <a:latin typeface="Times New Roman" pitchFamily="18" charset="0"/>
              <a:ea typeface="msmincho"/>
              <a:cs typeface="msmincho"/>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6"/>
          <p:cNvSpPr>
            <a:spLocks noGrp="1" noChangeArrowheads="1"/>
          </p:cNvSpPr>
          <p:nvPr>
            <p:ph type="sldNum" sz="quarter"/>
          </p:nvPr>
        </p:nvSpPr>
        <p:spPr>
          <a:noFill/>
          <a:ln>
            <a:round/>
            <a:headEnd/>
            <a:tailEnd/>
          </a:ln>
        </p:spPr>
        <p:txBody>
          <a:bodyPr/>
          <a:lstStyle/>
          <a:p>
            <a:pPr>
              <a:buFont typeface="Times New Roman" pitchFamily="18" charset="0"/>
              <a:buNone/>
            </a:pPr>
            <a:fld id="{5E62EBA7-A6DF-4685-A672-B5C8B1392E2A}" type="slidenum">
              <a:rPr lang="en-US" altLang="en-US" smtClean="0">
                <a:latin typeface="Times New Roman" pitchFamily="18" charset="0"/>
                <a:ea typeface="SimSun" pitchFamily="2" charset="-122"/>
              </a:rPr>
              <a:pPr>
                <a:buFont typeface="Times New Roman" pitchFamily="18" charset="0"/>
                <a:buNone/>
              </a:pPr>
              <a:t>2</a:t>
            </a:fld>
            <a:endParaRPr lang="en-US" altLang="en-US">
              <a:latin typeface="Times New Roman" pitchFamily="18" charset="0"/>
              <a:ea typeface="SimSun" pitchFamily="2" charset="-122"/>
            </a:endParaRPr>
          </a:p>
        </p:txBody>
      </p:sp>
      <p:sp>
        <p:nvSpPr>
          <p:cNvPr id="61443" name="Rectangle 1"/>
          <p:cNvSpPr>
            <a:spLocks noGrp="1" noRot="1" noChangeAspect="1" noChangeArrowheads="1" noTextEdit="1"/>
          </p:cNvSpPr>
          <p:nvPr>
            <p:ph type="sldImg"/>
          </p:nvPr>
        </p:nvSpPr>
        <p:spPr>
          <a:xfrm>
            <a:off x="1108075" y="812800"/>
            <a:ext cx="5341938" cy="4008438"/>
          </a:xfrm>
          <a:solidFill>
            <a:srgbClr val="FFFFFF"/>
          </a:solidFill>
          <a:ln>
            <a:solidFill>
              <a:srgbClr val="000000"/>
            </a:solidFill>
            <a:miter lim="800000"/>
          </a:ln>
        </p:spPr>
      </p:sp>
      <p:sp>
        <p:nvSpPr>
          <p:cNvPr id="61444" name="Rectangle 2"/>
          <p:cNvSpPr>
            <a:spLocks noGrp="1" noChangeArrowheads="1"/>
          </p:cNvSpPr>
          <p:nvPr>
            <p:ph type="body" idx="1"/>
          </p:nvPr>
        </p:nvSpPr>
        <p:spPr>
          <a:xfrm>
            <a:off x="755650" y="5078413"/>
            <a:ext cx="6048375" cy="4811712"/>
          </a:xfrm>
          <a:noFill/>
        </p:spPr>
        <p:txBody>
          <a:bodyPr wrap="none" anchor="ctr"/>
          <a:lstStyle/>
          <a:p>
            <a:endParaRPr lang="en-US" altLang="en-US">
              <a:latin typeface="Times New Roman"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3730" name="Rectangle 6"/>
          <p:cNvSpPr>
            <a:spLocks noGrp="1" noChangeArrowheads="1"/>
          </p:cNvSpPr>
          <p:nvPr>
            <p:ph type="sldNum" sz="quarter"/>
          </p:nvPr>
        </p:nvSpPr>
        <p:spPr>
          <a:noFill/>
          <a:ln>
            <a:round/>
            <a:headEnd/>
            <a:tailEnd/>
          </a:ln>
        </p:spPr>
        <p:txBody>
          <a:bodyPr/>
          <a:lstStyle/>
          <a:p>
            <a:pPr>
              <a:buFont typeface="Times New Roman" pitchFamily="18" charset="0"/>
              <a:buNone/>
            </a:pPr>
            <a:fld id="{35086645-0F7C-4B47-85BC-F9EAFA4DB570}" type="slidenum">
              <a:rPr lang="en-US" altLang="en-US" smtClean="0">
                <a:latin typeface="Times New Roman" pitchFamily="18" charset="0"/>
                <a:ea typeface="SimSun" pitchFamily="2" charset="-122"/>
              </a:rPr>
              <a:pPr>
                <a:buFont typeface="Times New Roman" pitchFamily="18" charset="0"/>
                <a:buNone/>
              </a:pPr>
              <a:t>25</a:t>
            </a:fld>
            <a:endParaRPr lang="en-US" altLang="en-US">
              <a:latin typeface="Times New Roman" pitchFamily="18" charset="0"/>
              <a:ea typeface="SimSun" pitchFamily="2" charset="-122"/>
            </a:endParaRPr>
          </a:p>
        </p:txBody>
      </p:sp>
      <p:sp>
        <p:nvSpPr>
          <p:cNvPr id="73731" name="Rectangle 1"/>
          <p:cNvSpPr>
            <a:spLocks noGrp="1" noRot="1" noChangeAspect="1" noChangeArrowheads="1" noTextEdit="1"/>
          </p:cNvSpPr>
          <p:nvPr>
            <p:ph type="sldImg"/>
          </p:nvPr>
        </p:nvSpPr>
        <p:spPr>
          <a:xfrm>
            <a:off x="1108075" y="812800"/>
            <a:ext cx="5341938" cy="4008438"/>
          </a:xfrm>
          <a:solidFill>
            <a:srgbClr val="FFFFFF"/>
          </a:solidFill>
          <a:ln>
            <a:solidFill>
              <a:srgbClr val="000000"/>
            </a:solidFill>
            <a:miter lim="800000"/>
          </a:ln>
        </p:spPr>
      </p:sp>
      <p:sp>
        <p:nvSpPr>
          <p:cNvPr id="73732" name="Text Box 2"/>
          <p:cNvSpPr>
            <a:spLocks noGrp="1" noChangeArrowheads="1"/>
          </p:cNvSpPr>
          <p:nvPr>
            <p:ph type="body" idx="1"/>
          </p:nvPr>
        </p:nvSpPr>
        <p:spPr>
          <a:xfrm>
            <a:off x="755650" y="5078413"/>
            <a:ext cx="6048375" cy="4811712"/>
          </a:xfrm>
          <a:noFill/>
        </p:spPr>
        <p:txBody>
          <a:bodyPr tIns="15120"/>
          <a:lstStyle/>
          <a:p>
            <a:pPr eaLnBrk="1">
              <a:lnSpc>
                <a:spcPct val="95000"/>
              </a:lnSpc>
              <a:spcBef>
                <a:spcPct val="0"/>
              </a:spcBef>
              <a:tabLst>
                <a:tab pos="723900" algn="l"/>
                <a:tab pos="1447800" algn="l"/>
                <a:tab pos="2171700" algn="l"/>
                <a:tab pos="2895600" algn="l"/>
                <a:tab pos="3619500" algn="l"/>
                <a:tab pos="4343400" algn="l"/>
                <a:tab pos="5067300" algn="l"/>
                <a:tab pos="5791200" algn="l"/>
              </a:tabLst>
            </a:pPr>
            <a:r>
              <a:rPr lang="en-US" altLang="en-US" sz="2400">
                <a:latin typeface="Times New Roman" pitchFamily="18" charset="0"/>
                <a:ea typeface="msmincho"/>
                <a:cs typeface="msmincho"/>
              </a:rPr>
              <a:t>Dr. McClennan article. Written as a press release. (in packet). </a:t>
            </a:r>
          </a:p>
          <a:p>
            <a:pPr eaLnBrk="1">
              <a:lnSpc>
                <a:spcPct val="95000"/>
              </a:lnSpc>
              <a:spcBef>
                <a:spcPct val="0"/>
              </a:spcBef>
              <a:tabLst>
                <a:tab pos="723900" algn="l"/>
                <a:tab pos="1447800" algn="l"/>
                <a:tab pos="2171700" algn="l"/>
                <a:tab pos="2895600" algn="l"/>
                <a:tab pos="3619500" algn="l"/>
                <a:tab pos="4343400" algn="l"/>
                <a:tab pos="5067300" algn="l"/>
                <a:tab pos="5791200" algn="l"/>
              </a:tabLst>
            </a:pPr>
            <a:endParaRPr lang="en-US" altLang="en-US" sz="2400">
              <a:latin typeface="Times New Roman" pitchFamily="18" charset="0"/>
              <a:ea typeface="msmincho"/>
              <a:cs typeface="msmincho"/>
            </a:endParaRPr>
          </a:p>
          <a:p>
            <a:pPr eaLnBrk="1">
              <a:lnSpc>
                <a:spcPct val="95000"/>
              </a:lnSpc>
              <a:spcBef>
                <a:spcPct val="0"/>
              </a:spcBef>
              <a:tabLst>
                <a:tab pos="723900" algn="l"/>
                <a:tab pos="1447800" algn="l"/>
                <a:tab pos="2171700" algn="l"/>
                <a:tab pos="2895600" algn="l"/>
                <a:tab pos="3619500" algn="l"/>
                <a:tab pos="4343400" algn="l"/>
                <a:tab pos="5067300" algn="l"/>
                <a:tab pos="5791200" algn="l"/>
              </a:tabLst>
            </a:pPr>
            <a:endParaRPr lang="en-US" altLang="en-US" sz="2400">
              <a:latin typeface="Times New Roman" pitchFamily="18" charset="0"/>
              <a:ea typeface="msmincho"/>
              <a:cs typeface="msmincho"/>
            </a:endParaRPr>
          </a:p>
          <a:p>
            <a:pPr eaLnBrk="1">
              <a:lnSpc>
                <a:spcPct val="95000"/>
              </a:lnSpc>
              <a:spcBef>
                <a:spcPct val="0"/>
              </a:spcBef>
              <a:tabLst>
                <a:tab pos="723900" algn="l"/>
                <a:tab pos="1447800" algn="l"/>
                <a:tab pos="2171700" algn="l"/>
                <a:tab pos="2895600" algn="l"/>
                <a:tab pos="3619500" algn="l"/>
                <a:tab pos="4343400" algn="l"/>
                <a:tab pos="5067300" algn="l"/>
                <a:tab pos="5791200" algn="l"/>
              </a:tabLst>
            </a:pPr>
            <a:r>
              <a:rPr lang="en-US" altLang="en-US" sz="2400">
                <a:latin typeface="Times New Roman" pitchFamily="18" charset="0"/>
                <a:ea typeface="msmincho"/>
                <a:cs typeface="msmincho"/>
              </a:rPr>
              <a:t>Haunted Hayride articles. Written by reporter Got us 2 additional weeks of publicity before the event, plus, another article (written by me) for a magazine. </a:t>
            </a:r>
          </a:p>
          <a:p>
            <a:pPr eaLnBrk="1">
              <a:lnSpc>
                <a:spcPct val="95000"/>
              </a:lnSpc>
              <a:spcBef>
                <a:spcPct val="0"/>
              </a:spcBef>
              <a:tabLst>
                <a:tab pos="723900" algn="l"/>
                <a:tab pos="1447800" algn="l"/>
                <a:tab pos="2171700" algn="l"/>
                <a:tab pos="2895600" algn="l"/>
                <a:tab pos="3619500" algn="l"/>
                <a:tab pos="4343400" algn="l"/>
                <a:tab pos="5067300" algn="l"/>
                <a:tab pos="5791200" algn="l"/>
              </a:tabLst>
            </a:pPr>
            <a:br>
              <a:rPr lang="en-US" altLang="en-US" sz="2400">
                <a:latin typeface="Times New Roman" pitchFamily="18" charset="0"/>
                <a:ea typeface="msmincho"/>
                <a:cs typeface="msmincho"/>
              </a:rPr>
            </a:br>
            <a:endParaRPr lang="en-US" altLang="en-US" sz="2400">
              <a:latin typeface="Times New Roman" pitchFamily="18" charset="0"/>
              <a:ea typeface="msmincho"/>
              <a:cs typeface="msmincho"/>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22" name="Rectangle 6"/>
          <p:cNvSpPr>
            <a:spLocks noGrp="1" noChangeArrowheads="1"/>
          </p:cNvSpPr>
          <p:nvPr>
            <p:ph type="sldNum" sz="quarter"/>
          </p:nvPr>
        </p:nvSpPr>
        <p:spPr>
          <a:noFill/>
          <a:ln>
            <a:round/>
            <a:headEnd/>
            <a:tailEnd/>
          </a:ln>
        </p:spPr>
        <p:txBody>
          <a:bodyPr/>
          <a:lstStyle/>
          <a:p>
            <a:pPr>
              <a:buFont typeface="Times New Roman" pitchFamily="18" charset="0"/>
              <a:buNone/>
            </a:pPr>
            <a:fld id="{653DAC2B-7452-4277-A373-11DEAD6CFA66}" type="slidenum">
              <a:rPr lang="en-US" altLang="en-US" smtClean="0">
                <a:latin typeface="Times New Roman" pitchFamily="18" charset="0"/>
                <a:ea typeface="SimSun" pitchFamily="2" charset="-122"/>
              </a:rPr>
              <a:pPr>
                <a:buFont typeface="Times New Roman" pitchFamily="18" charset="0"/>
                <a:buNone/>
              </a:pPr>
              <a:t>26</a:t>
            </a:fld>
            <a:endParaRPr lang="en-US" altLang="en-US">
              <a:latin typeface="Times New Roman" pitchFamily="18" charset="0"/>
              <a:ea typeface="SimSun" pitchFamily="2" charset="-122"/>
            </a:endParaRPr>
          </a:p>
        </p:txBody>
      </p:sp>
      <p:sp>
        <p:nvSpPr>
          <p:cNvPr id="81923" name="Rectangle 1"/>
          <p:cNvSpPr>
            <a:spLocks noGrp="1" noRot="1" noChangeAspect="1" noChangeArrowheads="1" noTextEdit="1"/>
          </p:cNvSpPr>
          <p:nvPr>
            <p:ph type="sldImg"/>
          </p:nvPr>
        </p:nvSpPr>
        <p:spPr>
          <a:xfrm>
            <a:off x="1108075" y="812800"/>
            <a:ext cx="5341938" cy="4008438"/>
          </a:xfrm>
          <a:solidFill>
            <a:srgbClr val="FFFFFF"/>
          </a:solidFill>
          <a:ln>
            <a:solidFill>
              <a:srgbClr val="000000"/>
            </a:solidFill>
            <a:miter lim="800000"/>
          </a:ln>
        </p:spPr>
      </p:sp>
      <p:sp>
        <p:nvSpPr>
          <p:cNvPr id="81924" name="Text Box 2"/>
          <p:cNvSpPr>
            <a:spLocks noGrp="1" noChangeArrowheads="1"/>
          </p:cNvSpPr>
          <p:nvPr>
            <p:ph type="body" idx="1"/>
          </p:nvPr>
        </p:nvSpPr>
        <p:spPr>
          <a:xfrm>
            <a:off x="755650" y="5078413"/>
            <a:ext cx="6048375" cy="4811712"/>
          </a:xfrm>
          <a:noFill/>
        </p:spPr>
        <p:txBody>
          <a:bodyPr tIns="15120"/>
          <a:lstStyle/>
          <a:p>
            <a:pPr eaLnBrk="1">
              <a:lnSpc>
                <a:spcPct val="95000"/>
              </a:lnSpc>
              <a:spcBef>
                <a:spcPct val="0"/>
              </a:spcBef>
              <a:tabLst>
                <a:tab pos="723900" algn="l"/>
                <a:tab pos="1447800" algn="l"/>
                <a:tab pos="2171700" algn="l"/>
                <a:tab pos="2895600" algn="l"/>
                <a:tab pos="3619500" algn="l"/>
                <a:tab pos="4343400" algn="l"/>
                <a:tab pos="5067300" algn="l"/>
                <a:tab pos="5791200" algn="l"/>
              </a:tabLst>
            </a:pPr>
            <a:endParaRPr lang="en-US" altLang="en-US" sz="2400">
              <a:latin typeface="Times New Roman" pitchFamily="18" charset="0"/>
              <a:ea typeface="msmincho"/>
              <a:cs typeface="msmincho"/>
            </a:endParaRPr>
          </a:p>
          <a:p>
            <a:pPr eaLnBrk="1">
              <a:lnSpc>
                <a:spcPct val="95000"/>
              </a:lnSpc>
              <a:spcBef>
                <a:spcPct val="0"/>
              </a:spcBef>
              <a:tabLst>
                <a:tab pos="723900" algn="l"/>
                <a:tab pos="1447800" algn="l"/>
                <a:tab pos="2171700" algn="l"/>
                <a:tab pos="2895600" algn="l"/>
                <a:tab pos="3619500" algn="l"/>
                <a:tab pos="4343400" algn="l"/>
                <a:tab pos="5067300" algn="l"/>
                <a:tab pos="5791200" algn="l"/>
              </a:tabLst>
            </a:pPr>
            <a:endParaRPr lang="en-US" altLang="en-US" sz="2400">
              <a:latin typeface="Times New Roman" pitchFamily="18" charset="0"/>
              <a:ea typeface="msmincho"/>
              <a:cs typeface="msmincho"/>
            </a:endParaRPr>
          </a:p>
          <a:p>
            <a:pPr eaLnBrk="1">
              <a:lnSpc>
                <a:spcPct val="95000"/>
              </a:lnSpc>
              <a:spcBef>
                <a:spcPct val="0"/>
              </a:spcBef>
              <a:tabLst>
                <a:tab pos="723900" algn="l"/>
                <a:tab pos="1447800" algn="l"/>
                <a:tab pos="2171700" algn="l"/>
                <a:tab pos="2895600" algn="l"/>
                <a:tab pos="3619500" algn="l"/>
                <a:tab pos="4343400" algn="l"/>
                <a:tab pos="5067300" algn="l"/>
                <a:tab pos="5791200" algn="l"/>
              </a:tabLst>
            </a:pPr>
            <a:endParaRPr lang="en-US" altLang="en-US" sz="2400">
              <a:latin typeface="Times New Roman" pitchFamily="18" charset="0"/>
              <a:ea typeface="msmincho"/>
              <a:cs typeface="msmincho"/>
            </a:endParaRPr>
          </a:p>
        </p:txBody>
      </p:sp>
      <p:sp>
        <p:nvSpPr>
          <p:cNvPr id="81925" name="Text Box 3"/>
          <p:cNvSpPr txBox="1">
            <a:spLocks noChangeArrowheads="1"/>
          </p:cNvSpPr>
          <p:nvPr/>
        </p:nvSpPr>
        <p:spPr bwMode="auto">
          <a:xfrm>
            <a:off x="755650" y="5078413"/>
            <a:ext cx="6048375" cy="4811712"/>
          </a:xfrm>
          <a:prstGeom prst="rect">
            <a:avLst/>
          </a:prstGeom>
          <a:noFill/>
          <a:ln w="9525">
            <a:noFill/>
            <a:round/>
            <a:headEnd/>
            <a:tailEnd/>
          </a:ln>
        </p:spPr>
        <p:txBody>
          <a:bodyPr lIns="0" tIns="15120" rIns="0" bIns="0"/>
          <a:lstStyle/>
          <a:p>
            <a:pPr>
              <a:lnSpc>
                <a:spcPct val="95000"/>
              </a:lnSpc>
              <a:tabLst>
                <a:tab pos="723900" algn="l"/>
                <a:tab pos="1447800" algn="l"/>
                <a:tab pos="2171700" algn="l"/>
                <a:tab pos="2895600" algn="l"/>
                <a:tab pos="3619500" algn="l"/>
                <a:tab pos="4343400" algn="l"/>
                <a:tab pos="5067300" algn="l"/>
                <a:tab pos="5791200" algn="l"/>
              </a:tabLst>
            </a:pPr>
            <a:r>
              <a:rPr lang="en-US" altLang="en-US" sz="2400">
                <a:solidFill>
                  <a:srgbClr val="000000"/>
                </a:solidFill>
                <a:latin typeface="Times New Roman" pitchFamily="18" charset="0"/>
              </a:rPr>
              <a:t>If you're bringing people to your site via QR code, you want them to land on the page that has the information. It should also be readable by many devices. </a:t>
            </a:r>
          </a:p>
          <a:p>
            <a:pPr>
              <a:lnSpc>
                <a:spcPct val="95000"/>
              </a:lnSpc>
              <a:tabLst>
                <a:tab pos="723900" algn="l"/>
                <a:tab pos="1447800" algn="l"/>
                <a:tab pos="2171700" algn="l"/>
                <a:tab pos="2895600" algn="l"/>
                <a:tab pos="3619500" algn="l"/>
                <a:tab pos="4343400" algn="l"/>
                <a:tab pos="5067300" algn="l"/>
                <a:tab pos="5791200" algn="l"/>
              </a:tabLst>
            </a:pPr>
            <a:endParaRPr lang="en-US" altLang="en-US" sz="2400">
              <a:solidFill>
                <a:srgbClr val="000000"/>
              </a:solidFill>
              <a:latin typeface="Times New Roman" pitchFamily="18" charset="0"/>
            </a:endParaRPr>
          </a:p>
          <a:p>
            <a:pPr>
              <a:lnSpc>
                <a:spcPct val="95000"/>
              </a:lnSpc>
              <a:tabLst>
                <a:tab pos="723900" algn="l"/>
                <a:tab pos="1447800" algn="l"/>
                <a:tab pos="2171700" algn="l"/>
                <a:tab pos="2895600" algn="l"/>
                <a:tab pos="3619500" algn="l"/>
                <a:tab pos="4343400" algn="l"/>
                <a:tab pos="5067300" algn="l"/>
                <a:tab pos="5791200" algn="l"/>
              </a:tabLst>
            </a:pPr>
            <a:r>
              <a:rPr lang="en-US" altLang="en-US" sz="2400">
                <a:solidFill>
                  <a:srgbClr val="000000"/>
                </a:solidFill>
                <a:latin typeface="Times New Roman" pitchFamily="18" charset="0"/>
              </a:rPr>
              <a:t>Find people interested by having them sign-up for updates, or respond online – don't put email address on site – invites spam!</a:t>
            </a:r>
          </a:p>
          <a:p>
            <a:pPr>
              <a:lnSpc>
                <a:spcPct val="95000"/>
              </a:lnSpc>
              <a:tabLst>
                <a:tab pos="723900" algn="l"/>
                <a:tab pos="1447800" algn="l"/>
                <a:tab pos="2171700" algn="l"/>
                <a:tab pos="2895600" algn="l"/>
                <a:tab pos="3619500" algn="l"/>
                <a:tab pos="4343400" algn="l"/>
                <a:tab pos="5067300" algn="l"/>
                <a:tab pos="5791200" algn="l"/>
              </a:tabLst>
            </a:pPr>
            <a:endParaRPr lang="en-US" altLang="en-US" sz="2400">
              <a:solidFill>
                <a:srgbClr val="000000"/>
              </a:solidFill>
              <a:latin typeface="Times New Roman" pitchFamily="18" charset="0"/>
            </a:endParaRPr>
          </a:p>
          <a:p>
            <a:pPr>
              <a:lnSpc>
                <a:spcPct val="95000"/>
              </a:lnSpc>
              <a:tabLst>
                <a:tab pos="723900" algn="l"/>
                <a:tab pos="1447800" algn="l"/>
                <a:tab pos="2171700" algn="l"/>
                <a:tab pos="2895600" algn="l"/>
                <a:tab pos="3619500" algn="l"/>
                <a:tab pos="4343400" algn="l"/>
                <a:tab pos="5067300" algn="l"/>
                <a:tab pos="5791200" algn="l"/>
              </a:tabLst>
            </a:pPr>
            <a:r>
              <a:rPr lang="en-US" altLang="en-US" sz="2400">
                <a:solidFill>
                  <a:srgbClr val="000000"/>
                </a:solidFill>
                <a:latin typeface="Times New Roman" pitchFamily="18" charset="0"/>
              </a:rPr>
              <a:t>Log visitors -where from, what type of device they are using (by browser type) – can filter out spiders that bump up page hit count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3970" name="Rectangle 6"/>
          <p:cNvSpPr>
            <a:spLocks noGrp="1" noChangeArrowheads="1"/>
          </p:cNvSpPr>
          <p:nvPr>
            <p:ph type="sldNum" sz="quarter"/>
          </p:nvPr>
        </p:nvSpPr>
        <p:spPr>
          <a:noFill/>
          <a:ln>
            <a:round/>
            <a:headEnd/>
            <a:tailEnd/>
          </a:ln>
        </p:spPr>
        <p:txBody>
          <a:bodyPr/>
          <a:lstStyle/>
          <a:p>
            <a:pPr>
              <a:buFont typeface="Times New Roman" pitchFamily="18" charset="0"/>
              <a:buNone/>
            </a:pPr>
            <a:fld id="{F51F4472-A8D0-450D-96B1-ACBF6BC6C449}" type="slidenum">
              <a:rPr lang="en-US" altLang="en-US" smtClean="0">
                <a:latin typeface="Times New Roman" pitchFamily="18" charset="0"/>
                <a:ea typeface="SimSun" pitchFamily="2" charset="-122"/>
              </a:rPr>
              <a:pPr>
                <a:buFont typeface="Times New Roman" pitchFamily="18" charset="0"/>
                <a:buNone/>
              </a:pPr>
              <a:t>27</a:t>
            </a:fld>
            <a:endParaRPr lang="en-US" altLang="en-US">
              <a:latin typeface="Times New Roman" pitchFamily="18" charset="0"/>
              <a:ea typeface="SimSun" pitchFamily="2" charset="-122"/>
            </a:endParaRPr>
          </a:p>
        </p:txBody>
      </p:sp>
      <p:sp>
        <p:nvSpPr>
          <p:cNvPr id="83971" name="Rectangle 1"/>
          <p:cNvSpPr>
            <a:spLocks noGrp="1" noRot="1" noChangeAspect="1" noChangeArrowheads="1" noTextEdit="1"/>
          </p:cNvSpPr>
          <p:nvPr>
            <p:ph type="sldImg"/>
          </p:nvPr>
        </p:nvSpPr>
        <p:spPr>
          <a:xfrm>
            <a:off x="1108075" y="812800"/>
            <a:ext cx="5341938" cy="4008438"/>
          </a:xfrm>
          <a:solidFill>
            <a:srgbClr val="FFFFFF"/>
          </a:solidFill>
          <a:ln>
            <a:solidFill>
              <a:srgbClr val="000000"/>
            </a:solidFill>
            <a:miter lim="800000"/>
          </a:ln>
        </p:spPr>
      </p:sp>
      <p:sp>
        <p:nvSpPr>
          <p:cNvPr id="83972" name="Text Box 2"/>
          <p:cNvSpPr>
            <a:spLocks noGrp="1" noChangeArrowheads="1"/>
          </p:cNvSpPr>
          <p:nvPr>
            <p:ph type="body" idx="1"/>
          </p:nvPr>
        </p:nvSpPr>
        <p:spPr>
          <a:xfrm>
            <a:off x="755650" y="5078413"/>
            <a:ext cx="6048375" cy="4811712"/>
          </a:xfrm>
          <a:noFill/>
        </p:spPr>
        <p:txBody>
          <a:bodyPr tIns="15120"/>
          <a:lstStyle/>
          <a:p>
            <a:pPr eaLnBrk="1">
              <a:lnSpc>
                <a:spcPct val="95000"/>
              </a:lnSpc>
              <a:spcBef>
                <a:spcPct val="0"/>
              </a:spcBef>
              <a:tabLst>
                <a:tab pos="723900" algn="l"/>
                <a:tab pos="1447800" algn="l"/>
                <a:tab pos="2171700" algn="l"/>
                <a:tab pos="2895600" algn="l"/>
                <a:tab pos="3619500" algn="l"/>
                <a:tab pos="4343400" algn="l"/>
                <a:tab pos="5067300" algn="l"/>
                <a:tab pos="5791200" algn="l"/>
              </a:tabLst>
            </a:pPr>
            <a:endParaRPr lang="en-US" altLang="en-US" sz="2400">
              <a:latin typeface="Times New Roman" pitchFamily="18" charset="0"/>
              <a:ea typeface="msmincho"/>
              <a:cs typeface="msmincho"/>
            </a:endParaRPr>
          </a:p>
          <a:p>
            <a:pPr eaLnBrk="1">
              <a:lnSpc>
                <a:spcPct val="95000"/>
              </a:lnSpc>
              <a:spcBef>
                <a:spcPct val="0"/>
              </a:spcBef>
              <a:tabLst>
                <a:tab pos="723900" algn="l"/>
                <a:tab pos="1447800" algn="l"/>
                <a:tab pos="2171700" algn="l"/>
                <a:tab pos="2895600" algn="l"/>
                <a:tab pos="3619500" algn="l"/>
                <a:tab pos="4343400" algn="l"/>
                <a:tab pos="5067300" algn="l"/>
                <a:tab pos="5791200" algn="l"/>
              </a:tabLst>
            </a:pPr>
            <a:endParaRPr lang="en-US" altLang="en-US" sz="2400">
              <a:latin typeface="Times New Roman" pitchFamily="18" charset="0"/>
              <a:ea typeface="msmincho"/>
              <a:cs typeface="msmincho"/>
            </a:endParaRPr>
          </a:p>
          <a:p>
            <a:pPr eaLnBrk="1">
              <a:lnSpc>
                <a:spcPct val="95000"/>
              </a:lnSpc>
              <a:spcBef>
                <a:spcPct val="0"/>
              </a:spcBef>
              <a:tabLst>
                <a:tab pos="723900" algn="l"/>
                <a:tab pos="1447800" algn="l"/>
                <a:tab pos="2171700" algn="l"/>
                <a:tab pos="2895600" algn="l"/>
                <a:tab pos="3619500" algn="l"/>
                <a:tab pos="4343400" algn="l"/>
                <a:tab pos="5067300" algn="l"/>
                <a:tab pos="5791200" algn="l"/>
              </a:tabLst>
            </a:pPr>
            <a:endParaRPr lang="en-US" altLang="en-US" sz="2400">
              <a:latin typeface="Times New Roman" pitchFamily="18" charset="0"/>
              <a:ea typeface="msmincho"/>
              <a:cs typeface="msmincho"/>
            </a:endParaRPr>
          </a:p>
        </p:txBody>
      </p:sp>
      <p:sp>
        <p:nvSpPr>
          <p:cNvPr id="83973" name="Text Box 3"/>
          <p:cNvSpPr txBox="1">
            <a:spLocks noChangeArrowheads="1"/>
          </p:cNvSpPr>
          <p:nvPr/>
        </p:nvSpPr>
        <p:spPr bwMode="auto">
          <a:xfrm>
            <a:off x="755650" y="5078413"/>
            <a:ext cx="6048375" cy="4811712"/>
          </a:xfrm>
          <a:prstGeom prst="rect">
            <a:avLst/>
          </a:prstGeom>
          <a:noFill/>
          <a:ln w="9525">
            <a:noFill/>
            <a:round/>
            <a:headEnd/>
            <a:tailEnd/>
          </a:ln>
        </p:spPr>
        <p:txBody>
          <a:bodyPr lIns="0" tIns="15120" rIns="0" bIns="0"/>
          <a:lstStyle/>
          <a:p>
            <a:pPr>
              <a:lnSpc>
                <a:spcPct val="95000"/>
              </a:lnSpc>
              <a:tabLst>
                <a:tab pos="723900" algn="l"/>
                <a:tab pos="1447800" algn="l"/>
                <a:tab pos="2171700" algn="l"/>
                <a:tab pos="2895600" algn="l"/>
                <a:tab pos="3619500" algn="l"/>
                <a:tab pos="4343400" algn="l"/>
                <a:tab pos="5067300" algn="l"/>
                <a:tab pos="5791200" algn="l"/>
              </a:tabLst>
            </a:pPr>
            <a:r>
              <a:rPr lang="en-US" altLang="en-US" sz="2400">
                <a:solidFill>
                  <a:srgbClr val="000000"/>
                </a:solidFill>
                <a:latin typeface="Times New Roman" pitchFamily="18" charset="0"/>
              </a:rPr>
              <a:t>We use paid ads sparingly. We place ads in the local papers that print our press releases. We place ads in papers that are outside the normal interest area for fund raisers. </a:t>
            </a:r>
            <a:br>
              <a:rPr lang="en-US" altLang="en-US" sz="2400">
                <a:solidFill>
                  <a:srgbClr val="000000"/>
                </a:solidFill>
                <a:latin typeface="Times New Roman" pitchFamily="18" charset="0"/>
              </a:rPr>
            </a:br>
            <a:br>
              <a:rPr lang="en-US" altLang="en-US" sz="2400">
                <a:solidFill>
                  <a:srgbClr val="000000"/>
                </a:solidFill>
                <a:latin typeface="Times New Roman" pitchFamily="18" charset="0"/>
              </a:rPr>
            </a:br>
            <a:r>
              <a:rPr lang="en-US" altLang="en-US" sz="2400">
                <a:solidFill>
                  <a:srgbClr val="000000"/>
                </a:solidFill>
                <a:latin typeface="Times New Roman" pitchFamily="18" charset="0"/>
              </a:rPr>
              <a:t>We eliminated ad placement in media where it did no good. For example, we were spending $500/yr to place ads in car magazines for our car show. I asked those magazines for subscriber and stand-sales counts to learn that we were only hitting about 1000 people, at best.</a:t>
            </a:r>
            <a:br>
              <a:rPr lang="en-US" altLang="en-US" sz="2400">
                <a:solidFill>
                  <a:srgbClr val="000000"/>
                </a:solidFill>
                <a:latin typeface="Times New Roman" pitchFamily="18" charset="0"/>
              </a:rPr>
            </a:br>
            <a:endParaRPr lang="en-US" altLang="en-US" sz="2400">
              <a:solidFill>
                <a:srgbClr val="000000"/>
              </a:solidFill>
              <a:latin typeface="Times New Roman" pitchFamily="18" charset="0"/>
            </a:endParaRPr>
          </a:p>
          <a:p>
            <a:pPr>
              <a:lnSpc>
                <a:spcPct val="95000"/>
              </a:lnSpc>
              <a:tabLst>
                <a:tab pos="723900" algn="l"/>
                <a:tab pos="1447800" algn="l"/>
                <a:tab pos="2171700" algn="l"/>
                <a:tab pos="2895600" algn="l"/>
                <a:tab pos="3619500" algn="l"/>
                <a:tab pos="4343400" algn="l"/>
                <a:tab pos="5067300" algn="l"/>
                <a:tab pos="5791200" algn="l"/>
              </a:tabLst>
            </a:pPr>
            <a:r>
              <a:rPr lang="en-US" altLang="en-US" sz="2400">
                <a:solidFill>
                  <a:srgbClr val="000000"/>
                </a:solidFill>
                <a:latin typeface="Times New Roman" pitchFamily="18" charset="0"/>
              </a:rPr>
              <a:t>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4994" name="Rectangle 6"/>
          <p:cNvSpPr>
            <a:spLocks noGrp="1" noChangeArrowheads="1"/>
          </p:cNvSpPr>
          <p:nvPr>
            <p:ph type="sldNum" sz="quarter"/>
          </p:nvPr>
        </p:nvSpPr>
        <p:spPr>
          <a:noFill/>
          <a:ln>
            <a:round/>
            <a:headEnd/>
            <a:tailEnd/>
          </a:ln>
        </p:spPr>
        <p:txBody>
          <a:bodyPr/>
          <a:lstStyle/>
          <a:p>
            <a:pPr>
              <a:buFont typeface="Times New Roman" pitchFamily="18" charset="0"/>
              <a:buNone/>
            </a:pPr>
            <a:fld id="{21E7010E-25E1-4EA9-80B6-B96F7EB7FED6}" type="slidenum">
              <a:rPr lang="en-US" altLang="en-US" smtClean="0">
                <a:latin typeface="Times New Roman" pitchFamily="18" charset="0"/>
                <a:ea typeface="SimSun" pitchFamily="2" charset="-122"/>
              </a:rPr>
              <a:pPr>
                <a:buFont typeface="Times New Roman" pitchFamily="18" charset="0"/>
                <a:buNone/>
              </a:pPr>
              <a:t>28</a:t>
            </a:fld>
            <a:endParaRPr lang="en-US" altLang="en-US">
              <a:latin typeface="Times New Roman" pitchFamily="18" charset="0"/>
              <a:ea typeface="SimSun" pitchFamily="2" charset="-122"/>
            </a:endParaRPr>
          </a:p>
        </p:txBody>
      </p:sp>
      <p:sp>
        <p:nvSpPr>
          <p:cNvPr id="84995" name="Rectangle 1"/>
          <p:cNvSpPr>
            <a:spLocks noGrp="1" noRot="1" noChangeAspect="1" noChangeArrowheads="1" noTextEdit="1"/>
          </p:cNvSpPr>
          <p:nvPr>
            <p:ph type="sldImg"/>
          </p:nvPr>
        </p:nvSpPr>
        <p:spPr>
          <a:xfrm>
            <a:off x="1108075" y="812800"/>
            <a:ext cx="5341938" cy="4008438"/>
          </a:xfrm>
          <a:solidFill>
            <a:srgbClr val="FFFFFF"/>
          </a:solidFill>
          <a:ln>
            <a:solidFill>
              <a:srgbClr val="000000"/>
            </a:solidFill>
            <a:miter lim="800000"/>
          </a:ln>
        </p:spPr>
      </p:sp>
      <p:sp>
        <p:nvSpPr>
          <p:cNvPr id="84996" name="Text Box 2"/>
          <p:cNvSpPr>
            <a:spLocks noGrp="1" noChangeArrowheads="1"/>
          </p:cNvSpPr>
          <p:nvPr>
            <p:ph type="body" idx="1"/>
          </p:nvPr>
        </p:nvSpPr>
        <p:spPr>
          <a:xfrm>
            <a:off x="755650" y="5078413"/>
            <a:ext cx="6048375" cy="4811712"/>
          </a:xfrm>
          <a:noFill/>
        </p:spPr>
        <p:txBody>
          <a:bodyPr tIns="15120"/>
          <a:lstStyle/>
          <a:p>
            <a:pPr eaLnBrk="1">
              <a:lnSpc>
                <a:spcPct val="95000"/>
              </a:lnSpc>
              <a:spcBef>
                <a:spcPct val="0"/>
              </a:spcBef>
              <a:tabLst>
                <a:tab pos="723900" algn="l"/>
                <a:tab pos="1447800" algn="l"/>
                <a:tab pos="2171700" algn="l"/>
                <a:tab pos="2895600" algn="l"/>
                <a:tab pos="3619500" algn="l"/>
                <a:tab pos="4343400" algn="l"/>
                <a:tab pos="5067300" algn="l"/>
                <a:tab pos="5791200" algn="l"/>
              </a:tabLst>
            </a:pPr>
            <a:endParaRPr lang="en-US" altLang="en-US" sz="2400">
              <a:latin typeface="Times New Roman" pitchFamily="18" charset="0"/>
              <a:ea typeface="msmincho"/>
              <a:cs typeface="msmincho"/>
            </a:endParaRPr>
          </a:p>
          <a:p>
            <a:pPr eaLnBrk="1">
              <a:lnSpc>
                <a:spcPct val="95000"/>
              </a:lnSpc>
              <a:spcBef>
                <a:spcPct val="0"/>
              </a:spcBef>
              <a:tabLst>
                <a:tab pos="723900" algn="l"/>
                <a:tab pos="1447800" algn="l"/>
                <a:tab pos="2171700" algn="l"/>
                <a:tab pos="2895600" algn="l"/>
                <a:tab pos="3619500" algn="l"/>
                <a:tab pos="4343400" algn="l"/>
                <a:tab pos="5067300" algn="l"/>
                <a:tab pos="5791200" algn="l"/>
              </a:tabLst>
            </a:pPr>
            <a:endParaRPr lang="en-US" altLang="en-US" sz="2400">
              <a:latin typeface="Times New Roman" pitchFamily="18" charset="0"/>
              <a:ea typeface="msmincho"/>
              <a:cs typeface="msmincho"/>
            </a:endParaRPr>
          </a:p>
          <a:p>
            <a:pPr eaLnBrk="1">
              <a:lnSpc>
                <a:spcPct val="95000"/>
              </a:lnSpc>
              <a:spcBef>
                <a:spcPct val="0"/>
              </a:spcBef>
              <a:tabLst>
                <a:tab pos="723900" algn="l"/>
                <a:tab pos="1447800" algn="l"/>
                <a:tab pos="2171700" algn="l"/>
                <a:tab pos="2895600" algn="l"/>
                <a:tab pos="3619500" algn="l"/>
                <a:tab pos="4343400" algn="l"/>
                <a:tab pos="5067300" algn="l"/>
                <a:tab pos="5791200" algn="l"/>
              </a:tabLst>
            </a:pPr>
            <a:endParaRPr lang="en-US" altLang="en-US" sz="2400">
              <a:latin typeface="Times New Roman" pitchFamily="18" charset="0"/>
              <a:ea typeface="msmincho"/>
              <a:cs typeface="msmincho"/>
            </a:endParaRPr>
          </a:p>
        </p:txBody>
      </p:sp>
      <p:sp>
        <p:nvSpPr>
          <p:cNvPr id="84997" name="Text Box 3"/>
          <p:cNvSpPr txBox="1">
            <a:spLocks noChangeArrowheads="1"/>
          </p:cNvSpPr>
          <p:nvPr/>
        </p:nvSpPr>
        <p:spPr bwMode="auto">
          <a:xfrm>
            <a:off x="755650" y="5078413"/>
            <a:ext cx="6048375" cy="4811712"/>
          </a:xfrm>
          <a:prstGeom prst="rect">
            <a:avLst/>
          </a:prstGeom>
          <a:noFill/>
          <a:ln w="9525">
            <a:noFill/>
            <a:round/>
            <a:headEnd/>
            <a:tailEnd/>
          </a:ln>
        </p:spPr>
        <p:txBody>
          <a:bodyPr lIns="0" tIns="15120" rIns="0" bIns="0"/>
          <a:lstStyle/>
          <a:p>
            <a:pPr>
              <a:lnSpc>
                <a:spcPct val="95000"/>
              </a:lnSpc>
              <a:tabLst>
                <a:tab pos="723900" algn="l"/>
                <a:tab pos="1447800" algn="l"/>
                <a:tab pos="2171700" algn="l"/>
                <a:tab pos="2895600" algn="l"/>
                <a:tab pos="3619500" algn="l"/>
                <a:tab pos="4343400" algn="l"/>
                <a:tab pos="5067300" algn="l"/>
                <a:tab pos="5791200" algn="l"/>
              </a:tabLst>
            </a:pPr>
            <a:r>
              <a:rPr lang="en-US" altLang="en-US" sz="2400">
                <a:solidFill>
                  <a:srgbClr val="000000"/>
                </a:solidFill>
                <a:latin typeface="Times New Roman" pitchFamily="18" charset="0"/>
              </a:rPr>
              <a:t>If you're bringing people to your site via QR code, you want them to land on the page that has the information. It should also be readable by many devices. </a:t>
            </a:r>
          </a:p>
          <a:p>
            <a:pPr>
              <a:lnSpc>
                <a:spcPct val="95000"/>
              </a:lnSpc>
              <a:tabLst>
                <a:tab pos="723900" algn="l"/>
                <a:tab pos="1447800" algn="l"/>
                <a:tab pos="2171700" algn="l"/>
                <a:tab pos="2895600" algn="l"/>
                <a:tab pos="3619500" algn="l"/>
                <a:tab pos="4343400" algn="l"/>
                <a:tab pos="5067300" algn="l"/>
                <a:tab pos="5791200" algn="l"/>
              </a:tabLst>
            </a:pPr>
            <a:endParaRPr lang="en-US" altLang="en-US" sz="2400">
              <a:solidFill>
                <a:srgbClr val="000000"/>
              </a:solidFill>
              <a:latin typeface="Times New Roman" pitchFamily="18" charset="0"/>
            </a:endParaRPr>
          </a:p>
          <a:p>
            <a:pPr>
              <a:lnSpc>
                <a:spcPct val="95000"/>
              </a:lnSpc>
              <a:tabLst>
                <a:tab pos="723900" algn="l"/>
                <a:tab pos="1447800" algn="l"/>
                <a:tab pos="2171700" algn="l"/>
                <a:tab pos="2895600" algn="l"/>
                <a:tab pos="3619500" algn="l"/>
                <a:tab pos="4343400" algn="l"/>
                <a:tab pos="5067300" algn="l"/>
                <a:tab pos="5791200" algn="l"/>
              </a:tabLst>
            </a:pPr>
            <a:r>
              <a:rPr lang="en-US" altLang="en-US" sz="2400">
                <a:solidFill>
                  <a:srgbClr val="000000"/>
                </a:solidFill>
                <a:latin typeface="Times New Roman" pitchFamily="18" charset="0"/>
              </a:rPr>
              <a:t>Find people interested by having them sign-up for updates, or respond online – don't put email address on site – invites spam!</a:t>
            </a:r>
          </a:p>
          <a:p>
            <a:pPr>
              <a:lnSpc>
                <a:spcPct val="95000"/>
              </a:lnSpc>
              <a:tabLst>
                <a:tab pos="723900" algn="l"/>
                <a:tab pos="1447800" algn="l"/>
                <a:tab pos="2171700" algn="l"/>
                <a:tab pos="2895600" algn="l"/>
                <a:tab pos="3619500" algn="l"/>
                <a:tab pos="4343400" algn="l"/>
                <a:tab pos="5067300" algn="l"/>
                <a:tab pos="5791200" algn="l"/>
              </a:tabLst>
            </a:pPr>
            <a:endParaRPr lang="en-US" altLang="en-US" sz="2400">
              <a:solidFill>
                <a:srgbClr val="000000"/>
              </a:solidFill>
              <a:latin typeface="Times New Roman" pitchFamily="18" charset="0"/>
            </a:endParaRPr>
          </a:p>
          <a:p>
            <a:pPr>
              <a:lnSpc>
                <a:spcPct val="95000"/>
              </a:lnSpc>
              <a:tabLst>
                <a:tab pos="723900" algn="l"/>
                <a:tab pos="1447800" algn="l"/>
                <a:tab pos="2171700" algn="l"/>
                <a:tab pos="2895600" algn="l"/>
                <a:tab pos="3619500" algn="l"/>
                <a:tab pos="4343400" algn="l"/>
                <a:tab pos="5067300" algn="l"/>
                <a:tab pos="5791200" algn="l"/>
              </a:tabLst>
            </a:pPr>
            <a:r>
              <a:rPr lang="en-US" altLang="en-US" sz="2400">
                <a:solidFill>
                  <a:srgbClr val="000000"/>
                </a:solidFill>
                <a:latin typeface="Times New Roman" pitchFamily="18" charset="0"/>
              </a:rPr>
              <a:t>Log visitors -where from, what type of device they are using (by browser type) – can filter out spiders that bump up page hit count </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6018" name="Rectangle 6"/>
          <p:cNvSpPr>
            <a:spLocks noGrp="1" noChangeArrowheads="1"/>
          </p:cNvSpPr>
          <p:nvPr>
            <p:ph type="sldNum" sz="quarter"/>
          </p:nvPr>
        </p:nvSpPr>
        <p:spPr>
          <a:noFill/>
          <a:ln>
            <a:round/>
            <a:headEnd/>
            <a:tailEnd/>
          </a:ln>
        </p:spPr>
        <p:txBody>
          <a:bodyPr/>
          <a:lstStyle/>
          <a:p>
            <a:pPr>
              <a:buFont typeface="Times New Roman" pitchFamily="18" charset="0"/>
              <a:buNone/>
            </a:pPr>
            <a:fld id="{F5498234-C640-4F3C-993A-C7C73D4FA066}" type="slidenum">
              <a:rPr lang="en-US" altLang="en-US" smtClean="0">
                <a:latin typeface="Times New Roman" pitchFamily="18" charset="0"/>
                <a:ea typeface="SimSun" pitchFamily="2" charset="-122"/>
              </a:rPr>
              <a:pPr>
                <a:buFont typeface="Times New Roman" pitchFamily="18" charset="0"/>
                <a:buNone/>
              </a:pPr>
              <a:t>29</a:t>
            </a:fld>
            <a:endParaRPr lang="en-US" altLang="en-US">
              <a:latin typeface="Times New Roman" pitchFamily="18" charset="0"/>
              <a:ea typeface="SimSun" pitchFamily="2" charset="-122"/>
            </a:endParaRPr>
          </a:p>
        </p:txBody>
      </p:sp>
      <p:sp>
        <p:nvSpPr>
          <p:cNvPr id="86019" name="Rectangle 1"/>
          <p:cNvSpPr>
            <a:spLocks noGrp="1" noRot="1" noChangeAspect="1" noChangeArrowheads="1" noTextEdit="1"/>
          </p:cNvSpPr>
          <p:nvPr>
            <p:ph type="sldImg"/>
          </p:nvPr>
        </p:nvSpPr>
        <p:spPr>
          <a:xfrm>
            <a:off x="1108075" y="812800"/>
            <a:ext cx="5341938" cy="4008438"/>
          </a:xfrm>
          <a:solidFill>
            <a:srgbClr val="FFFFFF"/>
          </a:solidFill>
          <a:ln>
            <a:solidFill>
              <a:srgbClr val="000000"/>
            </a:solidFill>
            <a:miter lim="800000"/>
          </a:ln>
        </p:spPr>
      </p:sp>
      <p:sp>
        <p:nvSpPr>
          <p:cNvPr id="86020" name="Text Box 2"/>
          <p:cNvSpPr>
            <a:spLocks noGrp="1" noChangeArrowheads="1"/>
          </p:cNvSpPr>
          <p:nvPr>
            <p:ph type="body" idx="1"/>
          </p:nvPr>
        </p:nvSpPr>
        <p:spPr>
          <a:xfrm>
            <a:off x="755650" y="5078413"/>
            <a:ext cx="6048375" cy="4811712"/>
          </a:xfrm>
          <a:noFill/>
        </p:spPr>
        <p:txBody>
          <a:bodyPr tIns="15120"/>
          <a:lstStyle/>
          <a:p>
            <a:pPr eaLnBrk="1">
              <a:lnSpc>
                <a:spcPct val="95000"/>
              </a:lnSpc>
              <a:spcBef>
                <a:spcPct val="0"/>
              </a:spcBef>
              <a:tabLst>
                <a:tab pos="723900" algn="l"/>
                <a:tab pos="1447800" algn="l"/>
                <a:tab pos="2171700" algn="l"/>
                <a:tab pos="2895600" algn="l"/>
                <a:tab pos="3619500" algn="l"/>
                <a:tab pos="4343400" algn="l"/>
                <a:tab pos="5067300" algn="l"/>
                <a:tab pos="5791200" algn="l"/>
              </a:tabLst>
            </a:pPr>
            <a:endParaRPr lang="en-US" altLang="en-US" sz="2400">
              <a:latin typeface="Times New Roman" pitchFamily="18" charset="0"/>
              <a:ea typeface="msmincho"/>
              <a:cs typeface="msmincho"/>
            </a:endParaRPr>
          </a:p>
          <a:p>
            <a:pPr eaLnBrk="1">
              <a:lnSpc>
                <a:spcPct val="95000"/>
              </a:lnSpc>
              <a:spcBef>
                <a:spcPct val="0"/>
              </a:spcBef>
              <a:tabLst>
                <a:tab pos="723900" algn="l"/>
                <a:tab pos="1447800" algn="l"/>
                <a:tab pos="2171700" algn="l"/>
                <a:tab pos="2895600" algn="l"/>
                <a:tab pos="3619500" algn="l"/>
                <a:tab pos="4343400" algn="l"/>
                <a:tab pos="5067300" algn="l"/>
                <a:tab pos="5791200" algn="l"/>
              </a:tabLst>
            </a:pPr>
            <a:endParaRPr lang="en-US" altLang="en-US" sz="2400">
              <a:latin typeface="Times New Roman" pitchFamily="18" charset="0"/>
              <a:ea typeface="msmincho"/>
              <a:cs typeface="msmincho"/>
            </a:endParaRPr>
          </a:p>
          <a:p>
            <a:pPr eaLnBrk="1">
              <a:lnSpc>
                <a:spcPct val="95000"/>
              </a:lnSpc>
              <a:spcBef>
                <a:spcPct val="0"/>
              </a:spcBef>
              <a:tabLst>
                <a:tab pos="723900" algn="l"/>
                <a:tab pos="1447800" algn="l"/>
                <a:tab pos="2171700" algn="l"/>
                <a:tab pos="2895600" algn="l"/>
                <a:tab pos="3619500" algn="l"/>
                <a:tab pos="4343400" algn="l"/>
                <a:tab pos="5067300" algn="l"/>
                <a:tab pos="5791200" algn="l"/>
              </a:tabLst>
            </a:pPr>
            <a:endParaRPr lang="en-US" altLang="en-US" sz="2400">
              <a:latin typeface="Times New Roman" pitchFamily="18" charset="0"/>
              <a:ea typeface="msmincho"/>
              <a:cs typeface="msmincho"/>
            </a:endParaRPr>
          </a:p>
        </p:txBody>
      </p:sp>
      <p:sp>
        <p:nvSpPr>
          <p:cNvPr id="86021" name="Text Box 3"/>
          <p:cNvSpPr txBox="1">
            <a:spLocks noChangeArrowheads="1"/>
          </p:cNvSpPr>
          <p:nvPr/>
        </p:nvSpPr>
        <p:spPr bwMode="auto">
          <a:xfrm>
            <a:off x="755650" y="5078413"/>
            <a:ext cx="6048375" cy="4811712"/>
          </a:xfrm>
          <a:prstGeom prst="rect">
            <a:avLst/>
          </a:prstGeom>
          <a:noFill/>
          <a:ln w="9525">
            <a:noFill/>
            <a:round/>
            <a:headEnd/>
            <a:tailEnd/>
          </a:ln>
        </p:spPr>
        <p:txBody>
          <a:bodyPr lIns="0" tIns="15120" rIns="0" bIns="0"/>
          <a:lstStyle/>
          <a:p>
            <a:pPr>
              <a:lnSpc>
                <a:spcPct val="95000"/>
              </a:lnSpc>
              <a:tabLst>
                <a:tab pos="723900" algn="l"/>
                <a:tab pos="1447800" algn="l"/>
                <a:tab pos="2171700" algn="l"/>
                <a:tab pos="2895600" algn="l"/>
                <a:tab pos="3619500" algn="l"/>
                <a:tab pos="4343400" algn="l"/>
                <a:tab pos="5067300" algn="l"/>
                <a:tab pos="5791200" algn="l"/>
              </a:tabLst>
            </a:pPr>
            <a:r>
              <a:rPr lang="en-US" altLang="en-US" sz="2400">
                <a:solidFill>
                  <a:srgbClr val="000000"/>
                </a:solidFill>
                <a:latin typeface="Times New Roman" pitchFamily="18" charset="0"/>
              </a:rPr>
              <a:t>If you're bringing people to your site via QR code, you want them to land on the page that has the information. It should also be readable by many devices. </a:t>
            </a:r>
          </a:p>
          <a:p>
            <a:pPr>
              <a:lnSpc>
                <a:spcPct val="95000"/>
              </a:lnSpc>
              <a:tabLst>
                <a:tab pos="723900" algn="l"/>
                <a:tab pos="1447800" algn="l"/>
                <a:tab pos="2171700" algn="l"/>
                <a:tab pos="2895600" algn="l"/>
                <a:tab pos="3619500" algn="l"/>
                <a:tab pos="4343400" algn="l"/>
                <a:tab pos="5067300" algn="l"/>
                <a:tab pos="5791200" algn="l"/>
              </a:tabLst>
            </a:pPr>
            <a:endParaRPr lang="en-US" altLang="en-US" sz="2400">
              <a:solidFill>
                <a:srgbClr val="000000"/>
              </a:solidFill>
              <a:latin typeface="Times New Roman" pitchFamily="18" charset="0"/>
            </a:endParaRPr>
          </a:p>
          <a:p>
            <a:pPr>
              <a:lnSpc>
                <a:spcPct val="95000"/>
              </a:lnSpc>
              <a:tabLst>
                <a:tab pos="723900" algn="l"/>
                <a:tab pos="1447800" algn="l"/>
                <a:tab pos="2171700" algn="l"/>
                <a:tab pos="2895600" algn="l"/>
                <a:tab pos="3619500" algn="l"/>
                <a:tab pos="4343400" algn="l"/>
                <a:tab pos="5067300" algn="l"/>
                <a:tab pos="5791200" algn="l"/>
              </a:tabLst>
            </a:pPr>
            <a:r>
              <a:rPr lang="en-US" altLang="en-US" sz="2400">
                <a:solidFill>
                  <a:srgbClr val="000000"/>
                </a:solidFill>
                <a:latin typeface="Times New Roman" pitchFamily="18" charset="0"/>
              </a:rPr>
              <a:t>Find people interested by having them sign-up for updates, or respond online – don't put email address on site – invites spam!</a:t>
            </a:r>
          </a:p>
          <a:p>
            <a:pPr>
              <a:lnSpc>
                <a:spcPct val="95000"/>
              </a:lnSpc>
              <a:tabLst>
                <a:tab pos="723900" algn="l"/>
                <a:tab pos="1447800" algn="l"/>
                <a:tab pos="2171700" algn="l"/>
                <a:tab pos="2895600" algn="l"/>
                <a:tab pos="3619500" algn="l"/>
                <a:tab pos="4343400" algn="l"/>
                <a:tab pos="5067300" algn="l"/>
                <a:tab pos="5791200" algn="l"/>
              </a:tabLst>
            </a:pPr>
            <a:endParaRPr lang="en-US" altLang="en-US" sz="2400">
              <a:solidFill>
                <a:srgbClr val="000000"/>
              </a:solidFill>
              <a:latin typeface="Times New Roman" pitchFamily="18" charset="0"/>
            </a:endParaRPr>
          </a:p>
          <a:p>
            <a:pPr>
              <a:lnSpc>
                <a:spcPct val="95000"/>
              </a:lnSpc>
              <a:tabLst>
                <a:tab pos="723900" algn="l"/>
                <a:tab pos="1447800" algn="l"/>
                <a:tab pos="2171700" algn="l"/>
                <a:tab pos="2895600" algn="l"/>
                <a:tab pos="3619500" algn="l"/>
                <a:tab pos="4343400" algn="l"/>
                <a:tab pos="5067300" algn="l"/>
                <a:tab pos="5791200" algn="l"/>
              </a:tabLst>
            </a:pPr>
            <a:r>
              <a:rPr lang="en-US" altLang="en-US" sz="2400">
                <a:solidFill>
                  <a:srgbClr val="000000"/>
                </a:solidFill>
                <a:latin typeface="Times New Roman" pitchFamily="18" charset="0"/>
              </a:rPr>
              <a:t>Log visitors -where from, what type of device they are using (by browser type) – can filter out spiders that bump up page hit count </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8066" name="Rectangle 6"/>
          <p:cNvSpPr>
            <a:spLocks noGrp="1" noChangeArrowheads="1"/>
          </p:cNvSpPr>
          <p:nvPr>
            <p:ph type="sldNum" sz="quarter"/>
          </p:nvPr>
        </p:nvSpPr>
        <p:spPr>
          <a:noFill/>
          <a:ln>
            <a:round/>
            <a:headEnd/>
            <a:tailEnd/>
          </a:ln>
        </p:spPr>
        <p:txBody>
          <a:bodyPr/>
          <a:lstStyle/>
          <a:p>
            <a:pPr>
              <a:buFont typeface="Times New Roman" pitchFamily="18" charset="0"/>
              <a:buNone/>
            </a:pPr>
            <a:fld id="{F505BF80-5560-41B3-B590-9BA6544C0167}" type="slidenum">
              <a:rPr lang="en-US" altLang="en-US" smtClean="0">
                <a:latin typeface="Times New Roman" pitchFamily="18" charset="0"/>
                <a:ea typeface="SimSun" pitchFamily="2" charset="-122"/>
              </a:rPr>
              <a:pPr>
                <a:buFont typeface="Times New Roman" pitchFamily="18" charset="0"/>
                <a:buNone/>
              </a:pPr>
              <a:t>30</a:t>
            </a:fld>
            <a:endParaRPr lang="en-US" altLang="en-US">
              <a:latin typeface="Times New Roman" pitchFamily="18" charset="0"/>
              <a:ea typeface="SimSun" pitchFamily="2" charset="-122"/>
            </a:endParaRPr>
          </a:p>
        </p:txBody>
      </p:sp>
      <p:sp>
        <p:nvSpPr>
          <p:cNvPr id="88067" name="Rectangle 1"/>
          <p:cNvSpPr>
            <a:spLocks noGrp="1" noRot="1" noChangeAspect="1" noChangeArrowheads="1" noTextEdit="1"/>
          </p:cNvSpPr>
          <p:nvPr>
            <p:ph type="sldImg"/>
          </p:nvPr>
        </p:nvSpPr>
        <p:spPr>
          <a:xfrm>
            <a:off x="1108075" y="812800"/>
            <a:ext cx="5341938" cy="4008438"/>
          </a:xfrm>
          <a:solidFill>
            <a:srgbClr val="FFFFFF"/>
          </a:solidFill>
          <a:ln>
            <a:solidFill>
              <a:srgbClr val="000000"/>
            </a:solidFill>
            <a:miter lim="800000"/>
          </a:ln>
        </p:spPr>
      </p:sp>
      <p:sp>
        <p:nvSpPr>
          <p:cNvPr id="88068" name="Text Box 2"/>
          <p:cNvSpPr>
            <a:spLocks noGrp="1" noChangeArrowheads="1"/>
          </p:cNvSpPr>
          <p:nvPr>
            <p:ph type="body" idx="1"/>
          </p:nvPr>
        </p:nvSpPr>
        <p:spPr>
          <a:xfrm>
            <a:off x="755650" y="5078413"/>
            <a:ext cx="6048375" cy="4811712"/>
          </a:xfrm>
          <a:noFill/>
        </p:spPr>
        <p:txBody>
          <a:bodyPr tIns="15120"/>
          <a:lstStyle/>
          <a:p>
            <a:pPr eaLnBrk="1">
              <a:lnSpc>
                <a:spcPct val="95000"/>
              </a:lnSpc>
              <a:spcBef>
                <a:spcPct val="0"/>
              </a:spcBef>
              <a:tabLst>
                <a:tab pos="723900" algn="l"/>
                <a:tab pos="1447800" algn="l"/>
                <a:tab pos="2171700" algn="l"/>
                <a:tab pos="2895600" algn="l"/>
                <a:tab pos="3619500" algn="l"/>
                <a:tab pos="4343400" algn="l"/>
                <a:tab pos="5067300" algn="l"/>
                <a:tab pos="5791200" algn="l"/>
              </a:tabLst>
            </a:pPr>
            <a:r>
              <a:rPr lang="en-US" altLang="en-US" sz="2400">
                <a:latin typeface="Times New Roman" pitchFamily="18" charset="0"/>
                <a:ea typeface="msmincho"/>
                <a:cs typeface="msmincho"/>
              </a:rPr>
              <a:t>With more smart devices, more people use twitter constantly.  This is a good way to keep followers updated as you come to major milestones – remember, 140 characters including hashtags. Check hashtag beforehand to make sure that no one else is using it. . </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62" name="Rectangle 6"/>
          <p:cNvSpPr>
            <a:spLocks noGrp="1" noChangeArrowheads="1"/>
          </p:cNvSpPr>
          <p:nvPr>
            <p:ph type="sldNum" sz="quarter"/>
          </p:nvPr>
        </p:nvSpPr>
        <p:spPr>
          <a:noFill/>
          <a:ln>
            <a:round/>
            <a:headEnd/>
            <a:tailEnd/>
          </a:ln>
        </p:spPr>
        <p:txBody>
          <a:bodyPr/>
          <a:lstStyle/>
          <a:p>
            <a:pPr>
              <a:buFont typeface="Times New Roman" pitchFamily="18" charset="0"/>
              <a:buNone/>
            </a:pPr>
            <a:fld id="{A8E30118-9536-482E-A447-372B87B4369C}" type="slidenum">
              <a:rPr lang="en-US" altLang="en-US" smtClean="0">
                <a:latin typeface="Times New Roman" pitchFamily="18" charset="0"/>
                <a:ea typeface="SimSun" pitchFamily="2" charset="-122"/>
              </a:rPr>
              <a:pPr>
                <a:buFont typeface="Times New Roman" pitchFamily="18" charset="0"/>
                <a:buNone/>
              </a:pPr>
              <a:t>31</a:t>
            </a:fld>
            <a:endParaRPr lang="en-US" altLang="en-US">
              <a:latin typeface="Times New Roman" pitchFamily="18" charset="0"/>
              <a:ea typeface="SimSun" pitchFamily="2" charset="-122"/>
            </a:endParaRPr>
          </a:p>
        </p:txBody>
      </p:sp>
      <p:sp>
        <p:nvSpPr>
          <p:cNvPr id="92163" name="Rectangle 1"/>
          <p:cNvSpPr>
            <a:spLocks noGrp="1" noRot="1" noChangeAspect="1" noChangeArrowheads="1" noTextEdit="1"/>
          </p:cNvSpPr>
          <p:nvPr>
            <p:ph type="sldImg"/>
          </p:nvPr>
        </p:nvSpPr>
        <p:spPr>
          <a:xfrm>
            <a:off x="1108075" y="812800"/>
            <a:ext cx="5341938" cy="4008438"/>
          </a:xfrm>
          <a:solidFill>
            <a:srgbClr val="FFFFFF"/>
          </a:solidFill>
          <a:ln>
            <a:solidFill>
              <a:srgbClr val="000000"/>
            </a:solidFill>
            <a:miter lim="800000"/>
          </a:ln>
        </p:spPr>
      </p:sp>
      <p:sp>
        <p:nvSpPr>
          <p:cNvPr id="92164" name="Text Box 2"/>
          <p:cNvSpPr>
            <a:spLocks noGrp="1" noChangeArrowheads="1"/>
          </p:cNvSpPr>
          <p:nvPr>
            <p:ph type="body" idx="1"/>
          </p:nvPr>
        </p:nvSpPr>
        <p:spPr>
          <a:xfrm>
            <a:off x="755650" y="5078413"/>
            <a:ext cx="6048375" cy="4811712"/>
          </a:xfrm>
          <a:noFill/>
        </p:spPr>
        <p:txBody>
          <a:bodyPr tIns="15120"/>
          <a:lstStyle/>
          <a:p>
            <a:pPr eaLnBrk="1">
              <a:lnSpc>
                <a:spcPct val="95000"/>
              </a:lnSpc>
              <a:spcBef>
                <a:spcPct val="0"/>
              </a:spcBef>
              <a:tabLst>
                <a:tab pos="723900" algn="l"/>
                <a:tab pos="1447800" algn="l"/>
                <a:tab pos="2171700" algn="l"/>
                <a:tab pos="2895600" algn="l"/>
                <a:tab pos="3619500" algn="l"/>
                <a:tab pos="4343400" algn="l"/>
                <a:tab pos="5067300" algn="l"/>
                <a:tab pos="5791200" algn="l"/>
              </a:tabLst>
            </a:pPr>
            <a:r>
              <a:rPr lang="en-US" altLang="en-US" sz="2400">
                <a:latin typeface="Times New Roman" pitchFamily="18" charset="0"/>
                <a:ea typeface="msmincho"/>
                <a:cs typeface="msmincho"/>
              </a:rPr>
              <a:t>Each of the groups on the last slide need a different approach. For example, start with a thank you for past donors and fund raiser supporters. You need to explain the need for support to potential donors and corporate sponsors. Special interest groups need to have explained to them why their support is in their interest. </a:t>
            </a:r>
          </a:p>
          <a:p>
            <a:pPr eaLnBrk="1">
              <a:lnSpc>
                <a:spcPct val="95000"/>
              </a:lnSpc>
              <a:spcBef>
                <a:spcPct val="0"/>
              </a:spcBef>
              <a:tabLst>
                <a:tab pos="723900" algn="l"/>
                <a:tab pos="1447800" algn="l"/>
                <a:tab pos="2171700" algn="l"/>
                <a:tab pos="2895600" algn="l"/>
                <a:tab pos="3619500" algn="l"/>
                <a:tab pos="4343400" algn="l"/>
                <a:tab pos="5067300" algn="l"/>
                <a:tab pos="5791200" algn="l"/>
              </a:tabLst>
            </a:pPr>
            <a:endParaRPr lang="en-US" altLang="en-US" sz="2400">
              <a:latin typeface="Times New Roman" pitchFamily="18" charset="0"/>
              <a:ea typeface="msmincho"/>
              <a:cs typeface="msmincho"/>
            </a:endParaRPr>
          </a:p>
          <a:p>
            <a:pPr eaLnBrk="1">
              <a:lnSpc>
                <a:spcPct val="95000"/>
              </a:lnSpc>
              <a:spcBef>
                <a:spcPct val="0"/>
              </a:spcBef>
              <a:tabLst>
                <a:tab pos="723900" algn="l"/>
                <a:tab pos="1447800" algn="l"/>
                <a:tab pos="2171700" algn="l"/>
                <a:tab pos="2895600" algn="l"/>
                <a:tab pos="3619500" algn="l"/>
                <a:tab pos="4343400" algn="l"/>
                <a:tab pos="5067300" algn="l"/>
                <a:tab pos="5791200" algn="l"/>
              </a:tabLst>
            </a:pPr>
            <a:r>
              <a:rPr lang="en-US" altLang="en-US" sz="2400">
                <a:latin typeface="Times New Roman" pitchFamily="18" charset="0"/>
                <a:ea typeface="msmincho"/>
                <a:cs typeface="msmincho"/>
              </a:rPr>
              <a:t>85%-90% will be the same for everyone – usually the opening and closing are tweeked for different groups.   </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7282" name="Rectangle 6"/>
          <p:cNvSpPr>
            <a:spLocks noGrp="1" noChangeArrowheads="1"/>
          </p:cNvSpPr>
          <p:nvPr>
            <p:ph type="sldNum" sz="quarter"/>
          </p:nvPr>
        </p:nvSpPr>
        <p:spPr>
          <a:noFill/>
          <a:ln>
            <a:round/>
            <a:headEnd/>
            <a:tailEnd/>
          </a:ln>
        </p:spPr>
        <p:txBody>
          <a:bodyPr/>
          <a:lstStyle/>
          <a:p>
            <a:pPr>
              <a:buFont typeface="Times New Roman" pitchFamily="18" charset="0"/>
              <a:buNone/>
            </a:pPr>
            <a:fld id="{2C9F87A4-B102-4EEE-A1CC-5807D0F671E7}" type="slidenum">
              <a:rPr lang="en-US" altLang="en-US" smtClean="0">
                <a:latin typeface="Times New Roman" pitchFamily="18" charset="0"/>
                <a:ea typeface="SimSun" pitchFamily="2" charset="-122"/>
              </a:rPr>
              <a:pPr>
                <a:buFont typeface="Times New Roman" pitchFamily="18" charset="0"/>
                <a:buNone/>
              </a:pPr>
              <a:t>32</a:t>
            </a:fld>
            <a:endParaRPr lang="en-US" altLang="en-US">
              <a:latin typeface="Times New Roman" pitchFamily="18" charset="0"/>
              <a:ea typeface="SimSun" pitchFamily="2" charset="-122"/>
            </a:endParaRPr>
          </a:p>
        </p:txBody>
      </p:sp>
      <p:sp>
        <p:nvSpPr>
          <p:cNvPr id="97283" name="Rectangle 1"/>
          <p:cNvSpPr>
            <a:spLocks noGrp="1" noRot="1" noChangeAspect="1" noChangeArrowheads="1" noTextEdit="1"/>
          </p:cNvSpPr>
          <p:nvPr>
            <p:ph type="sldImg"/>
          </p:nvPr>
        </p:nvSpPr>
        <p:spPr>
          <a:xfrm>
            <a:off x="1108075" y="812800"/>
            <a:ext cx="5341938" cy="4008438"/>
          </a:xfrm>
          <a:solidFill>
            <a:srgbClr val="FFFFFF"/>
          </a:solidFill>
          <a:ln>
            <a:solidFill>
              <a:srgbClr val="000000"/>
            </a:solidFill>
            <a:miter lim="800000"/>
          </a:ln>
        </p:spPr>
      </p:sp>
      <p:sp>
        <p:nvSpPr>
          <p:cNvPr id="97284" name="Text Box 2"/>
          <p:cNvSpPr>
            <a:spLocks noGrp="1" noChangeArrowheads="1"/>
          </p:cNvSpPr>
          <p:nvPr>
            <p:ph type="body" idx="1"/>
          </p:nvPr>
        </p:nvSpPr>
        <p:spPr>
          <a:xfrm>
            <a:off x="755650" y="5078413"/>
            <a:ext cx="6048375" cy="4872037"/>
          </a:xfrm>
          <a:noFill/>
        </p:spPr>
        <p:txBody>
          <a:bodyPr tIns="12600"/>
          <a:lstStyle/>
          <a:p>
            <a:pPr eaLnBrk="1">
              <a:lnSpc>
                <a:spcPct val="95000"/>
              </a:lnSpc>
              <a:spcBef>
                <a:spcPct val="0"/>
              </a:spcBef>
              <a:tabLst>
                <a:tab pos="723900" algn="l"/>
                <a:tab pos="1447800" algn="l"/>
                <a:tab pos="2171700" algn="l"/>
                <a:tab pos="2895600" algn="l"/>
                <a:tab pos="3619500" algn="l"/>
                <a:tab pos="4343400" algn="l"/>
                <a:tab pos="5067300" algn="l"/>
                <a:tab pos="5791200" algn="l"/>
              </a:tabLst>
            </a:pPr>
            <a:r>
              <a:rPr lang="en-US" altLang="en-US" sz="2000">
                <a:latin typeface="Times New Roman" pitchFamily="18" charset="0"/>
                <a:ea typeface="msmincho"/>
                <a:cs typeface="msmincho"/>
              </a:rPr>
              <a:t>Again, you need to start working on these well ahead of the event in order to get these out in tie. </a:t>
            </a:r>
          </a:p>
          <a:p>
            <a:pPr eaLnBrk="1">
              <a:lnSpc>
                <a:spcPct val="95000"/>
              </a:lnSpc>
              <a:spcBef>
                <a:spcPct val="0"/>
              </a:spcBef>
              <a:tabLst>
                <a:tab pos="723900" algn="l"/>
                <a:tab pos="1447800" algn="l"/>
                <a:tab pos="2171700" algn="l"/>
                <a:tab pos="2895600" algn="l"/>
                <a:tab pos="3619500" algn="l"/>
                <a:tab pos="4343400" algn="l"/>
                <a:tab pos="5067300" algn="l"/>
                <a:tab pos="5791200" algn="l"/>
              </a:tabLst>
            </a:pPr>
            <a:endParaRPr lang="en-US" altLang="en-US" sz="2000">
              <a:latin typeface="Times New Roman" pitchFamily="18" charset="0"/>
              <a:ea typeface="msmincho"/>
              <a:cs typeface="msmincho"/>
            </a:endParaRPr>
          </a:p>
          <a:p>
            <a:pPr eaLnBrk="1">
              <a:lnSpc>
                <a:spcPct val="95000"/>
              </a:lnSpc>
              <a:spcBef>
                <a:spcPct val="0"/>
              </a:spcBef>
              <a:tabLst>
                <a:tab pos="723900" algn="l"/>
                <a:tab pos="1447800" algn="l"/>
                <a:tab pos="2171700" algn="l"/>
                <a:tab pos="2895600" algn="l"/>
                <a:tab pos="3619500" algn="l"/>
                <a:tab pos="4343400" algn="l"/>
                <a:tab pos="5067300" algn="l"/>
                <a:tab pos="5791200" algn="l"/>
              </a:tabLst>
            </a:pPr>
            <a:r>
              <a:rPr lang="en-US" altLang="en-US" sz="2000">
                <a:latin typeface="Times New Roman" pitchFamily="18" charset="0"/>
                <a:ea typeface="msmincho"/>
                <a:cs typeface="msmincho"/>
              </a:rPr>
              <a:t>To keep costs low, pick a 2 color design. Don't forget your QR code.  Send copy out for bids. Wide range of prices, depending on the company's equipment</a:t>
            </a:r>
          </a:p>
          <a:p>
            <a:pPr eaLnBrk="1">
              <a:lnSpc>
                <a:spcPct val="95000"/>
              </a:lnSpc>
              <a:spcBef>
                <a:spcPct val="0"/>
              </a:spcBef>
              <a:tabLst>
                <a:tab pos="723900" algn="l"/>
                <a:tab pos="1447800" algn="l"/>
                <a:tab pos="2171700" algn="l"/>
                <a:tab pos="2895600" algn="l"/>
                <a:tab pos="3619500" algn="l"/>
                <a:tab pos="4343400" algn="l"/>
                <a:tab pos="5067300" algn="l"/>
                <a:tab pos="5791200" algn="l"/>
              </a:tabLst>
            </a:pPr>
            <a:endParaRPr lang="en-US" altLang="en-US" sz="2000">
              <a:latin typeface="Times New Roman" pitchFamily="18" charset="0"/>
              <a:ea typeface="msmincho"/>
              <a:cs typeface="msmincho"/>
            </a:endParaRPr>
          </a:p>
          <a:p>
            <a:pPr eaLnBrk="1">
              <a:lnSpc>
                <a:spcPct val="95000"/>
              </a:lnSpc>
              <a:spcBef>
                <a:spcPct val="0"/>
              </a:spcBef>
              <a:tabLst>
                <a:tab pos="723900" algn="l"/>
                <a:tab pos="1447800" algn="l"/>
                <a:tab pos="2171700" algn="l"/>
                <a:tab pos="2895600" algn="l"/>
                <a:tab pos="3619500" algn="l"/>
                <a:tab pos="4343400" algn="l"/>
                <a:tab pos="5067300" algn="l"/>
                <a:tab pos="5791200" algn="l"/>
              </a:tabLst>
            </a:pPr>
            <a:r>
              <a:rPr lang="en-US" altLang="en-US" sz="2000">
                <a:latin typeface="Times New Roman" pitchFamily="18" charset="0"/>
                <a:ea typeface="msmincho"/>
                <a:cs typeface="msmincho"/>
              </a:rPr>
              <a:t>Also, an 8 1/2x11 format is more easily placed than an 11x17 – just because it's larger doesn't mean it can be read more easily, and a lot of places are more receptive to smaller signs. Taking down the signs immediately after the event makes it easier to put signs up next time. Perception- people HATE stale advertising. </a:t>
            </a:r>
          </a:p>
          <a:p>
            <a:pPr eaLnBrk="1">
              <a:lnSpc>
                <a:spcPct val="95000"/>
              </a:lnSpc>
              <a:spcBef>
                <a:spcPct val="0"/>
              </a:spcBef>
              <a:tabLst>
                <a:tab pos="723900" algn="l"/>
                <a:tab pos="1447800" algn="l"/>
                <a:tab pos="2171700" algn="l"/>
                <a:tab pos="2895600" algn="l"/>
                <a:tab pos="3619500" algn="l"/>
                <a:tab pos="4343400" algn="l"/>
                <a:tab pos="5067300" algn="l"/>
                <a:tab pos="5791200" algn="l"/>
              </a:tabLst>
            </a:pPr>
            <a:endParaRPr lang="en-US" altLang="en-US" sz="2000">
              <a:latin typeface="Times New Roman" pitchFamily="18" charset="0"/>
              <a:ea typeface="msmincho"/>
              <a:cs typeface="msmincho"/>
            </a:endParaRPr>
          </a:p>
          <a:p>
            <a:pPr eaLnBrk="1">
              <a:lnSpc>
                <a:spcPct val="95000"/>
              </a:lnSpc>
              <a:spcBef>
                <a:spcPct val="0"/>
              </a:spcBef>
              <a:tabLst>
                <a:tab pos="723900" algn="l"/>
                <a:tab pos="1447800" algn="l"/>
                <a:tab pos="2171700" algn="l"/>
                <a:tab pos="2895600" algn="l"/>
                <a:tab pos="3619500" algn="l"/>
                <a:tab pos="4343400" algn="l"/>
                <a:tab pos="5067300" algn="l"/>
                <a:tab pos="5791200" algn="l"/>
              </a:tabLst>
            </a:pPr>
            <a:r>
              <a:rPr lang="en-US" altLang="en-US" sz="2000">
                <a:latin typeface="Times New Roman" pitchFamily="18" charset="0"/>
                <a:ea typeface="msmincho"/>
                <a:cs typeface="msmincho"/>
              </a:rPr>
              <a:t>Lawn signs – expensive ($20+ each), but easily mistaken for lawn care/painters/etc. Signboards are easier to recognize, but more expensive. 2 wk rule in Woodbury. </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6"/>
          <p:cNvSpPr>
            <a:spLocks noGrp="1" noChangeArrowheads="1"/>
          </p:cNvSpPr>
          <p:nvPr>
            <p:ph type="sldNum" sz="quarter"/>
          </p:nvPr>
        </p:nvSpPr>
        <p:spPr>
          <a:noFill/>
          <a:ln>
            <a:round/>
            <a:headEnd/>
            <a:tailEnd/>
          </a:ln>
        </p:spPr>
        <p:txBody>
          <a:bodyPr/>
          <a:lstStyle/>
          <a:p>
            <a:pPr>
              <a:buFont typeface="Times New Roman" pitchFamily="18" charset="0"/>
              <a:buNone/>
            </a:pPr>
            <a:fld id="{2DA30216-3D5F-4625-80D1-16F0ED4E1BBF}" type="slidenum">
              <a:rPr lang="en-US" altLang="en-US" smtClean="0">
                <a:latin typeface="Times New Roman" pitchFamily="18" charset="0"/>
                <a:ea typeface="SimSun" pitchFamily="2" charset="-122"/>
              </a:rPr>
              <a:pPr>
                <a:buFont typeface="Times New Roman" pitchFamily="18" charset="0"/>
                <a:buNone/>
              </a:pPr>
              <a:t>33</a:t>
            </a:fld>
            <a:endParaRPr lang="en-US" altLang="en-US">
              <a:latin typeface="Times New Roman" pitchFamily="18" charset="0"/>
              <a:ea typeface="SimSun" pitchFamily="2" charset="-122"/>
            </a:endParaRPr>
          </a:p>
        </p:txBody>
      </p:sp>
      <p:sp>
        <p:nvSpPr>
          <p:cNvPr id="62467" name="Rectangle 1"/>
          <p:cNvSpPr>
            <a:spLocks noGrp="1" noRot="1" noChangeAspect="1" noChangeArrowheads="1" noTextEdit="1"/>
          </p:cNvSpPr>
          <p:nvPr>
            <p:ph type="sldImg"/>
          </p:nvPr>
        </p:nvSpPr>
        <p:spPr>
          <a:xfrm>
            <a:off x="1108075" y="812800"/>
            <a:ext cx="5341938" cy="4008438"/>
          </a:xfrm>
          <a:solidFill>
            <a:srgbClr val="FFFFFF"/>
          </a:solidFill>
          <a:ln>
            <a:solidFill>
              <a:srgbClr val="000000"/>
            </a:solidFill>
            <a:miter lim="800000"/>
          </a:ln>
        </p:spPr>
      </p:sp>
      <p:sp>
        <p:nvSpPr>
          <p:cNvPr id="62468" name="Text Box 2"/>
          <p:cNvSpPr>
            <a:spLocks noGrp="1" noChangeArrowheads="1"/>
          </p:cNvSpPr>
          <p:nvPr>
            <p:ph type="body" idx="1"/>
          </p:nvPr>
        </p:nvSpPr>
        <p:spPr>
          <a:xfrm>
            <a:off x="755650" y="5078413"/>
            <a:ext cx="6048375" cy="4811712"/>
          </a:xfrm>
          <a:noFill/>
        </p:spPr>
        <p:txBody>
          <a:bodyPr tIns="15120"/>
          <a:lstStyle/>
          <a:p>
            <a:pPr eaLnBrk="1">
              <a:lnSpc>
                <a:spcPct val="95000"/>
              </a:lnSpc>
              <a:spcBef>
                <a:spcPct val="0"/>
              </a:spcBef>
              <a:tabLst>
                <a:tab pos="723900" algn="l"/>
                <a:tab pos="1447800" algn="l"/>
                <a:tab pos="2171700" algn="l"/>
                <a:tab pos="2895600" algn="l"/>
                <a:tab pos="3619500" algn="l"/>
                <a:tab pos="4343400" algn="l"/>
                <a:tab pos="5067300" algn="l"/>
                <a:tab pos="5791200" algn="l"/>
              </a:tabLst>
            </a:pPr>
            <a:r>
              <a:rPr lang="en-US" altLang="en-US" sz="2400">
                <a:latin typeface="Times New Roman" pitchFamily="18" charset="0"/>
                <a:ea typeface="msmincho"/>
                <a:cs typeface="msmincho"/>
              </a:rPr>
              <a:t>Lots of overlap</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5474" name="Rectangle 6"/>
          <p:cNvSpPr>
            <a:spLocks noGrp="1" noChangeArrowheads="1"/>
          </p:cNvSpPr>
          <p:nvPr>
            <p:ph type="sldNum" sz="quarter"/>
          </p:nvPr>
        </p:nvSpPr>
        <p:spPr>
          <a:noFill/>
          <a:ln>
            <a:round/>
            <a:headEnd/>
            <a:tailEnd/>
          </a:ln>
        </p:spPr>
        <p:txBody>
          <a:bodyPr/>
          <a:lstStyle/>
          <a:p>
            <a:pPr>
              <a:buFont typeface="Times New Roman" pitchFamily="18" charset="0"/>
              <a:buNone/>
            </a:pPr>
            <a:fld id="{89EFAE40-1541-4C87-8276-52E64E6A58B6}" type="slidenum">
              <a:rPr lang="en-US" altLang="en-US" smtClean="0">
                <a:latin typeface="Times New Roman" pitchFamily="18" charset="0"/>
                <a:ea typeface="SimSun" pitchFamily="2" charset="-122"/>
              </a:rPr>
              <a:pPr>
                <a:buFont typeface="Times New Roman" pitchFamily="18" charset="0"/>
                <a:buNone/>
              </a:pPr>
              <a:t>34</a:t>
            </a:fld>
            <a:endParaRPr lang="en-US" altLang="en-US">
              <a:latin typeface="Times New Roman" pitchFamily="18" charset="0"/>
              <a:ea typeface="SimSun" pitchFamily="2" charset="-122"/>
            </a:endParaRPr>
          </a:p>
        </p:txBody>
      </p:sp>
      <p:sp>
        <p:nvSpPr>
          <p:cNvPr id="105475" name="Rectangle 1"/>
          <p:cNvSpPr>
            <a:spLocks noGrp="1" noRot="1" noChangeAspect="1" noChangeArrowheads="1" noTextEdit="1"/>
          </p:cNvSpPr>
          <p:nvPr>
            <p:ph type="sldImg"/>
          </p:nvPr>
        </p:nvSpPr>
        <p:spPr>
          <a:xfrm>
            <a:off x="1108075" y="812800"/>
            <a:ext cx="5341938" cy="4008438"/>
          </a:xfrm>
          <a:solidFill>
            <a:srgbClr val="FFFFFF"/>
          </a:solidFill>
          <a:ln>
            <a:solidFill>
              <a:srgbClr val="000000"/>
            </a:solidFill>
            <a:miter lim="800000"/>
          </a:ln>
        </p:spPr>
      </p:sp>
      <p:sp>
        <p:nvSpPr>
          <p:cNvPr id="105476" name="Rectangle 2"/>
          <p:cNvSpPr>
            <a:spLocks noGrp="1" noChangeArrowheads="1"/>
          </p:cNvSpPr>
          <p:nvPr>
            <p:ph type="body" idx="1"/>
          </p:nvPr>
        </p:nvSpPr>
        <p:spPr>
          <a:xfrm>
            <a:off x="755650" y="5078413"/>
            <a:ext cx="6048375" cy="4811712"/>
          </a:xfrm>
          <a:noFill/>
        </p:spPr>
        <p:txBody>
          <a:bodyPr wrap="none" anchor="ctr"/>
          <a:lstStyle/>
          <a:p>
            <a:endParaRPr lang="en-US" altLang="en-US">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10" name="Rectangle 6"/>
          <p:cNvSpPr>
            <a:spLocks noGrp="1" noChangeArrowheads="1"/>
          </p:cNvSpPr>
          <p:nvPr>
            <p:ph type="sldNum" sz="quarter"/>
          </p:nvPr>
        </p:nvSpPr>
        <p:spPr>
          <a:noFill/>
          <a:ln>
            <a:round/>
            <a:headEnd/>
            <a:tailEnd/>
          </a:ln>
        </p:spPr>
        <p:txBody>
          <a:bodyPr/>
          <a:lstStyle/>
          <a:p>
            <a:pPr>
              <a:buFont typeface="Times New Roman" pitchFamily="18" charset="0"/>
              <a:buNone/>
            </a:pPr>
            <a:fld id="{CE600DC7-FFCA-4F65-81ED-2351DE8B6C54}" type="slidenum">
              <a:rPr lang="en-US" altLang="en-US" smtClean="0">
                <a:latin typeface="Times New Roman" pitchFamily="18" charset="0"/>
                <a:ea typeface="SimSun" pitchFamily="2" charset="-122"/>
              </a:rPr>
              <a:pPr>
                <a:buFont typeface="Times New Roman" pitchFamily="18" charset="0"/>
                <a:buNone/>
              </a:pPr>
              <a:t>3</a:t>
            </a:fld>
            <a:endParaRPr lang="en-US" altLang="en-US">
              <a:latin typeface="Times New Roman" pitchFamily="18" charset="0"/>
              <a:ea typeface="SimSun" pitchFamily="2" charset="-122"/>
            </a:endParaRPr>
          </a:p>
        </p:txBody>
      </p:sp>
      <p:sp>
        <p:nvSpPr>
          <p:cNvPr id="68611" name="Rectangle 1"/>
          <p:cNvSpPr>
            <a:spLocks noGrp="1" noRot="1" noChangeAspect="1" noChangeArrowheads="1" noTextEdit="1"/>
          </p:cNvSpPr>
          <p:nvPr>
            <p:ph type="sldImg"/>
          </p:nvPr>
        </p:nvSpPr>
        <p:spPr>
          <a:xfrm>
            <a:off x="1108075" y="812800"/>
            <a:ext cx="5341938" cy="4008438"/>
          </a:xfrm>
          <a:solidFill>
            <a:srgbClr val="FFFFFF"/>
          </a:solidFill>
          <a:ln>
            <a:solidFill>
              <a:srgbClr val="000000"/>
            </a:solidFill>
            <a:miter lim="800000"/>
          </a:ln>
        </p:spPr>
      </p:sp>
      <p:sp>
        <p:nvSpPr>
          <p:cNvPr id="68612" name="Text Box 2"/>
          <p:cNvSpPr>
            <a:spLocks noGrp="1" noChangeArrowheads="1"/>
          </p:cNvSpPr>
          <p:nvPr>
            <p:ph type="body" idx="1"/>
          </p:nvPr>
        </p:nvSpPr>
        <p:spPr>
          <a:xfrm>
            <a:off x="755650" y="5078413"/>
            <a:ext cx="6048375" cy="5146675"/>
          </a:xfrm>
          <a:noFill/>
        </p:spPr>
        <p:txBody>
          <a:bodyPr tIns="15120"/>
          <a:lstStyle/>
          <a:p>
            <a:pPr eaLnBrk="1">
              <a:lnSpc>
                <a:spcPct val="95000"/>
              </a:lnSpc>
              <a:spcBef>
                <a:spcPct val="0"/>
              </a:spcBef>
              <a:tabLst>
                <a:tab pos="723900" algn="l"/>
                <a:tab pos="1447800" algn="l"/>
                <a:tab pos="2171700" algn="l"/>
                <a:tab pos="2895600" algn="l"/>
                <a:tab pos="3619500" algn="l"/>
                <a:tab pos="4343400" algn="l"/>
                <a:tab pos="5067300" algn="l"/>
                <a:tab pos="5791200" algn="l"/>
              </a:tabLst>
            </a:pPr>
            <a:r>
              <a:rPr lang="en-US" altLang="en-US" sz="2400">
                <a:latin typeface="Times New Roman" pitchFamily="18" charset="0"/>
                <a:ea typeface="msmincho"/>
                <a:cs typeface="msmincho"/>
              </a:rPr>
              <a:t>A good press release starts the publicity ball rolling. It forces your club to find its story – articulate why the public should care. </a:t>
            </a:r>
            <a:br>
              <a:rPr lang="en-US" altLang="en-US" sz="2400">
                <a:latin typeface="Times New Roman" pitchFamily="18" charset="0"/>
                <a:ea typeface="msmincho"/>
                <a:cs typeface="msmincho"/>
              </a:rPr>
            </a:br>
            <a:br>
              <a:rPr lang="en-US" altLang="en-US" sz="2400">
                <a:latin typeface="Times New Roman" pitchFamily="18" charset="0"/>
                <a:ea typeface="msmincho"/>
                <a:cs typeface="msmincho"/>
              </a:rPr>
            </a:br>
            <a:r>
              <a:rPr lang="en-US" altLang="en-US" sz="2400">
                <a:latin typeface="Times New Roman" pitchFamily="18" charset="0"/>
                <a:ea typeface="msmincho"/>
                <a:cs typeface="msmincho"/>
              </a:rPr>
              <a:t>Don't submit more than one press release a week, and preferably, no more than once a month. Press releases can be written well in advance and embargoed, that is, with a given release date, or can be marked for immediate release. </a:t>
            </a:r>
          </a:p>
          <a:p>
            <a:pPr eaLnBrk="1">
              <a:lnSpc>
                <a:spcPct val="95000"/>
              </a:lnSpc>
              <a:spcBef>
                <a:spcPct val="0"/>
              </a:spcBef>
              <a:tabLst>
                <a:tab pos="723900" algn="l"/>
                <a:tab pos="1447800" algn="l"/>
                <a:tab pos="2171700" algn="l"/>
                <a:tab pos="2895600" algn="l"/>
                <a:tab pos="3619500" algn="l"/>
                <a:tab pos="4343400" algn="l"/>
                <a:tab pos="5067300" algn="l"/>
                <a:tab pos="5791200" algn="l"/>
              </a:tabLst>
            </a:pPr>
            <a:endParaRPr lang="en-US" altLang="en-US" sz="2400">
              <a:latin typeface="Times New Roman" pitchFamily="18" charset="0"/>
              <a:ea typeface="msmincho"/>
              <a:cs typeface="msmincho"/>
            </a:endParaRPr>
          </a:p>
          <a:p>
            <a:pPr eaLnBrk="1">
              <a:lnSpc>
                <a:spcPct val="95000"/>
              </a:lnSpc>
              <a:spcBef>
                <a:spcPct val="0"/>
              </a:spcBef>
              <a:tabLst>
                <a:tab pos="723900" algn="l"/>
                <a:tab pos="1447800" algn="l"/>
                <a:tab pos="2171700" algn="l"/>
                <a:tab pos="2895600" algn="l"/>
                <a:tab pos="3619500" algn="l"/>
                <a:tab pos="4343400" algn="l"/>
                <a:tab pos="5067300" algn="l"/>
                <a:tab pos="5791200" algn="l"/>
              </a:tabLst>
            </a:pPr>
            <a:r>
              <a:rPr lang="en-US" altLang="en-US" sz="2400">
                <a:latin typeface="Times New Roman" pitchFamily="18" charset="0"/>
                <a:ea typeface="msmincho"/>
                <a:cs typeface="msmincho"/>
              </a:rPr>
              <a:t>Discuss rewritten release – Editorial style vs News (Emotions vs facts)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562" name="Rectangle 6"/>
          <p:cNvSpPr>
            <a:spLocks noGrp="1" noChangeArrowheads="1"/>
          </p:cNvSpPr>
          <p:nvPr>
            <p:ph type="sldNum" sz="quarter"/>
          </p:nvPr>
        </p:nvSpPr>
        <p:spPr>
          <a:noFill/>
          <a:ln>
            <a:round/>
            <a:headEnd/>
            <a:tailEnd/>
          </a:ln>
        </p:spPr>
        <p:txBody>
          <a:bodyPr/>
          <a:lstStyle/>
          <a:p>
            <a:pPr>
              <a:buFont typeface="Times New Roman" pitchFamily="18" charset="0"/>
              <a:buNone/>
            </a:pPr>
            <a:fld id="{AB474757-55C2-425B-95B5-6D439E828049}" type="slidenum">
              <a:rPr lang="en-US" altLang="en-US" smtClean="0">
                <a:latin typeface="Times New Roman" pitchFamily="18" charset="0"/>
                <a:ea typeface="SimSun" pitchFamily="2" charset="-122"/>
              </a:rPr>
              <a:pPr>
                <a:buFont typeface="Times New Roman" pitchFamily="18" charset="0"/>
                <a:buNone/>
              </a:pPr>
              <a:t>4</a:t>
            </a:fld>
            <a:endParaRPr lang="en-US" altLang="en-US">
              <a:latin typeface="Times New Roman" pitchFamily="18" charset="0"/>
              <a:ea typeface="SimSun" pitchFamily="2" charset="-122"/>
            </a:endParaRPr>
          </a:p>
        </p:txBody>
      </p:sp>
      <p:sp>
        <p:nvSpPr>
          <p:cNvPr id="66563" name="Rectangle 1"/>
          <p:cNvSpPr>
            <a:spLocks noGrp="1" noRot="1" noChangeAspect="1" noChangeArrowheads="1" noTextEdit="1"/>
          </p:cNvSpPr>
          <p:nvPr>
            <p:ph type="sldImg"/>
          </p:nvPr>
        </p:nvSpPr>
        <p:spPr>
          <a:xfrm>
            <a:off x="1108075" y="812800"/>
            <a:ext cx="5341938" cy="4008438"/>
          </a:xfrm>
          <a:solidFill>
            <a:srgbClr val="FFFFFF"/>
          </a:solidFill>
          <a:ln>
            <a:solidFill>
              <a:srgbClr val="000000"/>
            </a:solidFill>
            <a:miter lim="800000"/>
          </a:ln>
        </p:spPr>
      </p:sp>
      <p:sp>
        <p:nvSpPr>
          <p:cNvPr id="66564" name="Rectangle 2"/>
          <p:cNvSpPr>
            <a:spLocks noGrp="1" noChangeArrowheads="1"/>
          </p:cNvSpPr>
          <p:nvPr>
            <p:ph type="body" idx="1"/>
          </p:nvPr>
        </p:nvSpPr>
        <p:spPr>
          <a:xfrm>
            <a:off x="755650" y="5078413"/>
            <a:ext cx="6048375" cy="5345112"/>
          </a:xfrm>
          <a:noFill/>
        </p:spPr>
        <p:txBody>
          <a:bodyPr wrap="none" anchor="ctr"/>
          <a:lstStyle/>
          <a:p>
            <a:r>
              <a:rPr lang="en-US" altLang="en-US">
                <a:latin typeface="Times New Roman" pitchFamily="18" charset="0"/>
              </a:rPr>
              <a:t>Who are they? What do they believe the community needs? Which other service organizations are communicating with them?</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586" name="Rectangle 6"/>
          <p:cNvSpPr>
            <a:spLocks noGrp="1" noChangeArrowheads="1"/>
          </p:cNvSpPr>
          <p:nvPr>
            <p:ph type="sldNum" sz="quarter"/>
          </p:nvPr>
        </p:nvSpPr>
        <p:spPr>
          <a:noFill/>
          <a:ln>
            <a:round/>
            <a:headEnd/>
            <a:tailEnd/>
          </a:ln>
        </p:spPr>
        <p:txBody>
          <a:bodyPr/>
          <a:lstStyle/>
          <a:p>
            <a:pPr>
              <a:buFont typeface="Times New Roman" pitchFamily="18" charset="0"/>
              <a:buNone/>
            </a:pPr>
            <a:fld id="{BF0DBF85-AE9C-4054-924B-4F885297FB29}" type="slidenum">
              <a:rPr lang="en-US" altLang="en-US" smtClean="0">
                <a:latin typeface="Times New Roman" pitchFamily="18" charset="0"/>
                <a:ea typeface="SimSun" pitchFamily="2" charset="-122"/>
              </a:rPr>
              <a:pPr>
                <a:buFont typeface="Times New Roman" pitchFamily="18" charset="0"/>
                <a:buNone/>
              </a:pPr>
              <a:t>5</a:t>
            </a:fld>
            <a:endParaRPr lang="en-US" altLang="en-US">
              <a:latin typeface="Times New Roman" pitchFamily="18" charset="0"/>
              <a:ea typeface="SimSun" pitchFamily="2" charset="-122"/>
            </a:endParaRPr>
          </a:p>
        </p:txBody>
      </p:sp>
      <p:sp>
        <p:nvSpPr>
          <p:cNvPr id="67587" name="Rectangle 1"/>
          <p:cNvSpPr>
            <a:spLocks noGrp="1" noRot="1" noChangeAspect="1" noChangeArrowheads="1" noTextEdit="1"/>
          </p:cNvSpPr>
          <p:nvPr>
            <p:ph type="sldImg"/>
          </p:nvPr>
        </p:nvSpPr>
        <p:spPr>
          <a:xfrm>
            <a:off x="1108075" y="812800"/>
            <a:ext cx="5341938" cy="4008438"/>
          </a:xfrm>
          <a:solidFill>
            <a:srgbClr val="FFFFFF"/>
          </a:solidFill>
          <a:ln>
            <a:solidFill>
              <a:srgbClr val="000000"/>
            </a:solidFill>
            <a:miter lim="800000"/>
          </a:ln>
        </p:spPr>
      </p:sp>
      <p:sp>
        <p:nvSpPr>
          <p:cNvPr id="67588" name="Rectangle 2"/>
          <p:cNvSpPr>
            <a:spLocks noGrp="1" noChangeArrowheads="1"/>
          </p:cNvSpPr>
          <p:nvPr>
            <p:ph type="body" idx="1"/>
          </p:nvPr>
        </p:nvSpPr>
        <p:spPr>
          <a:xfrm>
            <a:off x="755650" y="5078413"/>
            <a:ext cx="6048375" cy="5345112"/>
          </a:xfrm>
          <a:noFill/>
        </p:spPr>
        <p:txBody>
          <a:bodyPr wrap="none" anchor="ctr"/>
          <a:lstStyle/>
          <a:p>
            <a:r>
              <a:rPr lang="en-US" altLang="en-US">
                <a:latin typeface="Times New Roman" pitchFamily="18" charset="0"/>
              </a:rPr>
              <a:t>Your club has more than one “public”. You should be prepared to communicate with each one. There may be overlap in communication style and method. But knowing who your “publics” are can make an enormous difference in the success of your publicity efforts.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9634" name="Rectangle 6"/>
          <p:cNvSpPr>
            <a:spLocks noGrp="1" noChangeArrowheads="1"/>
          </p:cNvSpPr>
          <p:nvPr>
            <p:ph type="sldNum" sz="quarter"/>
          </p:nvPr>
        </p:nvSpPr>
        <p:spPr>
          <a:noFill/>
          <a:ln>
            <a:round/>
            <a:headEnd/>
            <a:tailEnd/>
          </a:ln>
        </p:spPr>
        <p:txBody>
          <a:bodyPr/>
          <a:lstStyle/>
          <a:p>
            <a:pPr>
              <a:buFont typeface="Times New Roman" pitchFamily="18" charset="0"/>
              <a:buNone/>
            </a:pPr>
            <a:fld id="{87247F96-50B2-452D-B7D1-4B6E96888720}" type="slidenum">
              <a:rPr lang="en-US" altLang="en-US" smtClean="0">
                <a:latin typeface="Times New Roman" pitchFamily="18" charset="0"/>
                <a:ea typeface="SimSun" pitchFamily="2" charset="-122"/>
              </a:rPr>
              <a:pPr>
                <a:buFont typeface="Times New Roman" pitchFamily="18" charset="0"/>
                <a:buNone/>
              </a:pPr>
              <a:t>11</a:t>
            </a:fld>
            <a:endParaRPr lang="en-US" altLang="en-US">
              <a:latin typeface="Times New Roman" pitchFamily="18" charset="0"/>
              <a:ea typeface="SimSun" pitchFamily="2" charset="-122"/>
            </a:endParaRPr>
          </a:p>
        </p:txBody>
      </p:sp>
      <p:sp>
        <p:nvSpPr>
          <p:cNvPr id="69635" name="Rectangle 1"/>
          <p:cNvSpPr>
            <a:spLocks noGrp="1" noRot="1" noChangeAspect="1" noChangeArrowheads="1" noTextEdit="1"/>
          </p:cNvSpPr>
          <p:nvPr>
            <p:ph type="sldImg"/>
          </p:nvPr>
        </p:nvSpPr>
        <p:spPr>
          <a:xfrm>
            <a:off x="1108075" y="812800"/>
            <a:ext cx="5341938" cy="4008438"/>
          </a:xfrm>
          <a:solidFill>
            <a:srgbClr val="FFFFFF"/>
          </a:solidFill>
          <a:ln>
            <a:solidFill>
              <a:srgbClr val="000000"/>
            </a:solidFill>
            <a:miter lim="800000"/>
          </a:ln>
        </p:spPr>
      </p:sp>
      <p:sp>
        <p:nvSpPr>
          <p:cNvPr id="69636" name="Text Box 2"/>
          <p:cNvSpPr>
            <a:spLocks noGrp="1" noChangeArrowheads="1"/>
          </p:cNvSpPr>
          <p:nvPr>
            <p:ph type="body" idx="1"/>
          </p:nvPr>
        </p:nvSpPr>
        <p:spPr>
          <a:xfrm>
            <a:off x="755650" y="5078413"/>
            <a:ext cx="6048375" cy="5146675"/>
          </a:xfrm>
          <a:noFill/>
        </p:spPr>
        <p:txBody>
          <a:bodyPr tIns="15120"/>
          <a:lstStyle/>
          <a:p>
            <a:pPr eaLnBrk="1">
              <a:lnSpc>
                <a:spcPct val="95000"/>
              </a:lnSpc>
              <a:spcBef>
                <a:spcPct val="0"/>
              </a:spcBef>
              <a:tabLst>
                <a:tab pos="723900" algn="l"/>
                <a:tab pos="1447800" algn="l"/>
                <a:tab pos="2171700" algn="l"/>
                <a:tab pos="2895600" algn="l"/>
                <a:tab pos="3619500" algn="l"/>
                <a:tab pos="4343400" algn="l"/>
                <a:tab pos="5067300" algn="l"/>
                <a:tab pos="5791200" algn="l"/>
              </a:tabLst>
            </a:pPr>
            <a:r>
              <a:rPr lang="en-US" altLang="en-US" sz="2400">
                <a:latin typeface="Times New Roman" pitchFamily="18" charset="0"/>
                <a:ea typeface="msmincho"/>
                <a:cs typeface="msmincho"/>
              </a:rPr>
              <a:t>A lot of news stories in the paper are actually well-written press releases. Local newspapers love them because it's less work for them. Get the main point across in the first two paragraphs because if it gets cut down, they tend to chop the middle out. </a:t>
            </a:r>
            <a:br>
              <a:rPr lang="en-US" altLang="en-US" sz="2400">
                <a:latin typeface="Times New Roman" pitchFamily="18" charset="0"/>
                <a:ea typeface="msmincho"/>
                <a:cs typeface="msmincho"/>
              </a:rPr>
            </a:br>
            <a:br>
              <a:rPr lang="en-US" altLang="en-US" sz="2400">
                <a:latin typeface="Times New Roman" pitchFamily="18" charset="0"/>
                <a:ea typeface="msmincho"/>
                <a:cs typeface="msmincho"/>
              </a:rPr>
            </a:br>
            <a:r>
              <a:rPr lang="en-US" altLang="en-US" sz="2400">
                <a:latin typeface="Times New Roman" pitchFamily="18" charset="0"/>
                <a:ea typeface="msmincho"/>
                <a:cs typeface="msmincho"/>
              </a:rPr>
              <a:t>Don't submit more than one press release a week, and preferably, no more than once a month. Press releases can be written well in advance and embargoed, that is, with a given release date, or can be marked for immediate release. </a:t>
            </a:r>
          </a:p>
          <a:p>
            <a:pPr eaLnBrk="1">
              <a:lnSpc>
                <a:spcPct val="95000"/>
              </a:lnSpc>
              <a:spcBef>
                <a:spcPct val="0"/>
              </a:spcBef>
              <a:tabLst>
                <a:tab pos="723900" algn="l"/>
                <a:tab pos="1447800" algn="l"/>
                <a:tab pos="2171700" algn="l"/>
                <a:tab pos="2895600" algn="l"/>
                <a:tab pos="3619500" algn="l"/>
                <a:tab pos="4343400" algn="l"/>
                <a:tab pos="5067300" algn="l"/>
                <a:tab pos="5791200" algn="l"/>
              </a:tabLst>
            </a:pPr>
            <a:endParaRPr lang="en-US" altLang="en-US" sz="2400">
              <a:latin typeface="Times New Roman" pitchFamily="18" charset="0"/>
              <a:ea typeface="msmincho"/>
              <a:cs typeface="msmincho"/>
            </a:endParaRPr>
          </a:p>
          <a:p>
            <a:pPr eaLnBrk="1">
              <a:lnSpc>
                <a:spcPct val="95000"/>
              </a:lnSpc>
              <a:spcBef>
                <a:spcPct val="0"/>
              </a:spcBef>
              <a:tabLst>
                <a:tab pos="723900" algn="l"/>
                <a:tab pos="1447800" algn="l"/>
                <a:tab pos="2171700" algn="l"/>
                <a:tab pos="2895600" algn="l"/>
                <a:tab pos="3619500" algn="l"/>
                <a:tab pos="4343400" algn="l"/>
                <a:tab pos="5067300" algn="l"/>
                <a:tab pos="5791200" algn="l"/>
              </a:tabLst>
            </a:pPr>
            <a:r>
              <a:rPr lang="en-US" altLang="en-US" sz="2400">
                <a:latin typeface="Times New Roman" pitchFamily="18" charset="0"/>
                <a:ea typeface="msmincho"/>
                <a:cs typeface="msmincho"/>
              </a:rPr>
              <a:t>Discuss rewritten release – Editorial style vs News (Emotions vs facts)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658" name="Rectangle 6"/>
          <p:cNvSpPr>
            <a:spLocks noGrp="1" noChangeArrowheads="1"/>
          </p:cNvSpPr>
          <p:nvPr>
            <p:ph type="sldNum" sz="quarter"/>
          </p:nvPr>
        </p:nvSpPr>
        <p:spPr>
          <a:noFill/>
          <a:ln>
            <a:round/>
            <a:headEnd/>
            <a:tailEnd/>
          </a:ln>
        </p:spPr>
        <p:txBody>
          <a:bodyPr/>
          <a:lstStyle/>
          <a:p>
            <a:pPr>
              <a:buFont typeface="Times New Roman" pitchFamily="18" charset="0"/>
              <a:buNone/>
            </a:pPr>
            <a:fld id="{5CB5168B-C94F-4953-99A9-BEC725F63ED4}" type="slidenum">
              <a:rPr lang="en-US" altLang="en-US" smtClean="0">
                <a:latin typeface="Times New Roman" pitchFamily="18" charset="0"/>
                <a:ea typeface="SimSun" pitchFamily="2" charset="-122"/>
              </a:rPr>
              <a:pPr>
                <a:buFont typeface="Times New Roman" pitchFamily="18" charset="0"/>
                <a:buNone/>
              </a:pPr>
              <a:t>12</a:t>
            </a:fld>
            <a:endParaRPr lang="en-US" altLang="en-US">
              <a:latin typeface="Times New Roman" pitchFamily="18" charset="0"/>
              <a:ea typeface="SimSun" pitchFamily="2" charset="-122"/>
            </a:endParaRPr>
          </a:p>
        </p:txBody>
      </p:sp>
      <p:sp>
        <p:nvSpPr>
          <p:cNvPr id="70659" name="Rectangle 1"/>
          <p:cNvSpPr>
            <a:spLocks noGrp="1" noRot="1" noChangeAspect="1" noChangeArrowheads="1" noTextEdit="1"/>
          </p:cNvSpPr>
          <p:nvPr>
            <p:ph type="sldImg"/>
          </p:nvPr>
        </p:nvSpPr>
        <p:spPr>
          <a:xfrm>
            <a:off x="1108075" y="812800"/>
            <a:ext cx="5341938" cy="4008438"/>
          </a:xfrm>
          <a:solidFill>
            <a:srgbClr val="FFFFFF"/>
          </a:solidFill>
          <a:ln>
            <a:solidFill>
              <a:srgbClr val="000000"/>
            </a:solidFill>
            <a:miter lim="800000"/>
          </a:ln>
        </p:spPr>
      </p:sp>
      <p:sp>
        <p:nvSpPr>
          <p:cNvPr id="70660" name="Text Box 2"/>
          <p:cNvSpPr>
            <a:spLocks noGrp="1" noChangeArrowheads="1"/>
          </p:cNvSpPr>
          <p:nvPr>
            <p:ph type="body" idx="1"/>
          </p:nvPr>
        </p:nvSpPr>
        <p:spPr>
          <a:xfrm>
            <a:off x="755650" y="5078413"/>
            <a:ext cx="6048375" cy="5146675"/>
          </a:xfrm>
          <a:noFill/>
        </p:spPr>
        <p:txBody>
          <a:bodyPr tIns="15120"/>
          <a:lstStyle/>
          <a:p>
            <a:pPr eaLnBrk="1">
              <a:lnSpc>
                <a:spcPct val="95000"/>
              </a:lnSpc>
              <a:spcBef>
                <a:spcPct val="0"/>
              </a:spcBef>
              <a:tabLst>
                <a:tab pos="723900" algn="l"/>
                <a:tab pos="1447800" algn="l"/>
                <a:tab pos="2171700" algn="l"/>
                <a:tab pos="2895600" algn="l"/>
                <a:tab pos="3619500" algn="l"/>
                <a:tab pos="4343400" algn="l"/>
                <a:tab pos="5067300" algn="l"/>
                <a:tab pos="5791200" algn="l"/>
              </a:tabLst>
            </a:pPr>
            <a:r>
              <a:rPr lang="en-US" altLang="en-US" sz="2400">
                <a:latin typeface="Times New Roman" pitchFamily="18" charset="0"/>
                <a:ea typeface="msmincho"/>
                <a:cs typeface="msmincho"/>
              </a:rPr>
              <a:t>A lot of news stories in the paper are actually well-written press releases. Local newspapers love them because it's less work for them. Get the main point across in the first two paragraphs because if it gets cut down, they tend to chop the middle out. </a:t>
            </a:r>
            <a:br>
              <a:rPr lang="en-US" altLang="en-US" sz="2400">
                <a:latin typeface="Times New Roman" pitchFamily="18" charset="0"/>
                <a:ea typeface="msmincho"/>
                <a:cs typeface="msmincho"/>
              </a:rPr>
            </a:br>
            <a:br>
              <a:rPr lang="en-US" altLang="en-US" sz="2400">
                <a:latin typeface="Times New Roman" pitchFamily="18" charset="0"/>
                <a:ea typeface="msmincho"/>
                <a:cs typeface="msmincho"/>
              </a:rPr>
            </a:br>
            <a:r>
              <a:rPr lang="en-US" altLang="en-US" sz="2400">
                <a:latin typeface="Times New Roman" pitchFamily="18" charset="0"/>
                <a:ea typeface="msmincho"/>
                <a:cs typeface="msmincho"/>
              </a:rPr>
              <a:t>Don't submit more than one press release a week, and preferably, no more than once a month. Press releases can be written well in advance and embargoed, that is, with a given release date, or can be marked for immediate release. </a:t>
            </a:r>
          </a:p>
          <a:p>
            <a:pPr eaLnBrk="1">
              <a:lnSpc>
                <a:spcPct val="95000"/>
              </a:lnSpc>
              <a:spcBef>
                <a:spcPct val="0"/>
              </a:spcBef>
              <a:tabLst>
                <a:tab pos="723900" algn="l"/>
                <a:tab pos="1447800" algn="l"/>
                <a:tab pos="2171700" algn="l"/>
                <a:tab pos="2895600" algn="l"/>
                <a:tab pos="3619500" algn="l"/>
                <a:tab pos="4343400" algn="l"/>
                <a:tab pos="5067300" algn="l"/>
                <a:tab pos="5791200" algn="l"/>
              </a:tabLst>
            </a:pPr>
            <a:endParaRPr lang="en-US" altLang="en-US" sz="2400">
              <a:latin typeface="Times New Roman" pitchFamily="18" charset="0"/>
              <a:ea typeface="msmincho"/>
              <a:cs typeface="msmincho"/>
            </a:endParaRPr>
          </a:p>
          <a:p>
            <a:pPr eaLnBrk="1">
              <a:lnSpc>
                <a:spcPct val="95000"/>
              </a:lnSpc>
              <a:spcBef>
                <a:spcPct val="0"/>
              </a:spcBef>
              <a:tabLst>
                <a:tab pos="723900" algn="l"/>
                <a:tab pos="1447800" algn="l"/>
                <a:tab pos="2171700" algn="l"/>
                <a:tab pos="2895600" algn="l"/>
                <a:tab pos="3619500" algn="l"/>
                <a:tab pos="4343400" algn="l"/>
                <a:tab pos="5067300" algn="l"/>
                <a:tab pos="5791200" algn="l"/>
              </a:tabLst>
            </a:pPr>
            <a:r>
              <a:rPr lang="en-US" altLang="en-US" sz="2400">
                <a:latin typeface="Times New Roman" pitchFamily="18" charset="0"/>
                <a:ea typeface="msmincho"/>
                <a:cs typeface="msmincho"/>
              </a:rPr>
              <a:t>Discuss rewritten release – Editorial style vs News (Emotions vs facts)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658" name="Rectangle 6"/>
          <p:cNvSpPr>
            <a:spLocks noGrp="1" noChangeArrowheads="1"/>
          </p:cNvSpPr>
          <p:nvPr>
            <p:ph type="sldNum" sz="quarter"/>
          </p:nvPr>
        </p:nvSpPr>
        <p:spPr>
          <a:noFill/>
          <a:ln>
            <a:round/>
            <a:headEnd/>
            <a:tailEnd/>
          </a:ln>
        </p:spPr>
        <p:txBody>
          <a:bodyPr/>
          <a:lstStyle/>
          <a:p>
            <a:pPr>
              <a:buFont typeface="Times New Roman" pitchFamily="18" charset="0"/>
              <a:buNone/>
            </a:pPr>
            <a:fld id="{5CB5168B-C94F-4953-99A9-BEC725F63ED4}" type="slidenum">
              <a:rPr lang="en-US" altLang="en-US" smtClean="0">
                <a:latin typeface="Times New Roman" pitchFamily="18" charset="0"/>
                <a:ea typeface="SimSun" pitchFamily="2" charset="-122"/>
              </a:rPr>
              <a:pPr>
                <a:buFont typeface="Times New Roman" pitchFamily="18" charset="0"/>
                <a:buNone/>
              </a:pPr>
              <a:t>13</a:t>
            </a:fld>
            <a:endParaRPr lang="en-US" altLang="en-US">
              <a:latin typeface="Times New Roman" pitchFamily="18" charset="0"/>
              <a:ea typeface="SimSun" pitchFamily="2" charset="-122"/>
            </a:endParaRPr>
          </a:p>
        </p:txBody>
      </p:sp>
      <p:sp>
        <p:nvSpPr>
          <p:cNvPr id="70659" name="Rectangle 1"/>
          <p:cNvSpPr>
            <a:spLocks noGrp="1" noRot="1" noChangeAspect="1" noChangeArrowheads="1" noTextEdit="1"/>
          </p:cNvSpPr>
          <p:nvPr>
            <p:ph type="sldImg"/>
          </p:nvPr>
        </p:nvSpPr>
        <p:spPr>
          <a:xfrm>
            <a:off x="1108075" y="812800"/>
            <a:ext cx="5341938" cy="4008438"/>
          </a:xfrm>
          <a:solidFill>
            <a:srgbClr val="FFFFFF"/>
          </a:solidFill>
          <a:ln>
            <a:solidFill>
              <a:srgbClr val="000000"/>
            </a:solidFill>
            <a:miter lim="800000"/>
          </a:ln>
        </p:spPr>
      </p:sp>
      <p:sp>
        <p:nvSpPr>
          <p:cNvPr id="70660" name="Text Box 2"/>
          <p:cNvSpPr>
            <a:spLocks noGrp="1" noChangeArrowheads="1"/>
          </p:cNvSpPr>
          <p:nvPr>
            <p:ph type="body" idx="1"/>
          </p:nvPr>
        </p:nvSpPr>
        <p:spPr>
          <a:xfrm>
            <a:off x="755650" y="5078413"/>
            <a:ext cx="6048375" cy="5146675"/>
          </a:xfrm>
          <a:noFill/>
        </p:spPr>
        <p:txBody>
          <a:bodyPr tIns="15120"/>
          <a:lstStyle/>
          <a:p>
            <a:pPr eaLnBrk="1">
              <a:lnSpc>
                <a:spcPct val="95000"/>
              </a:lnSpc>
              <a:spcBef>
                <a:spcPct val="0"/>
              </a:spcBef>
              <a:tabLst>
                <a:tab pos="723900" algn="l"/>
                <a:tab pos="1447800" algn="l"/>
                <a:tab pos="2171700" algn="l"/>
                <a:tab pos="2895600" algn="l"/>
                <a:tab pos="3619500" algn="l"/>
                <a:tab pos="4343400" algn="l"/>
                <a:tab pos="5067300" algn="l"/>
                <a:tab pos="5791200" algn="l"/>
              </a:tabLst>
            </a:pPr>
            <a:r>
              <a:rPr lang="en-US" altLang="en-US" sz="2400">
                <a:latin typeface="Times New Roman" pitchFamily="18" charset="0"/>
                <a:ea typeface="msmincho"/>
                <a:cs typeface="msmincho"/>
              </a:rPr>
              <a:t>A lot of news stories in the paper are actually well-written press releases. Local newspapers love them because it's less work for them. Get the main point across in the first two paragraphs because if it gets cut down, they tend to chop the middle out. </a:t>
            </a:r>
            <a:br>
              <a:rPr lang="en-US" altLang="en-US" sz="2400">
                <a:latin typeface="Times New Roman" pitchFamily="18" charset="0"/>
                <a:ea typeface="msmincho"/>
                <a:cs typeface="msmincho"/>
              </a:rPr>
            </a:br>
            <a:br>
              <a:rPr lang="en-US" altLang="en-US" sz="2400">
                <a:latin typeface="Times New Roman" pitchFamily="18" charset="0"/>
                <a:ea typeface="msmincho"/>
                <a:cs typeface="msmincho"/>
              </a:rPr>
            </a:br>
            <a:r>
              <a:rPr lang="en-US" altLang="en-US" sz="2400">
                <a:latin typeface="Times New Roman" pitchFamily="18" charset="0"/>
                <a:ea typeface="msmincho"/>
                <a:cs typeface="msmincho"/>
              </a:rPr>
              <a:t>Don't submit more than one press release a week, and preferably, no more than once a month. Press releases can be written well in advance and embargoed, that is, with a given release date, or can be marked for immediate release. </a:t>
            </a:r>
          </a:p>
          <a:p>
            <a:pPr eaLnBrk="1">
              <a:lnSpc>
                <a:spcPct val="95000"/>
              </a:lnSpc>
              <a:spcBef>
                <a:spcPct val="0"/>
              </a:spcBef>
              <a:tabLst>
                <a:tab pos="723900" algn="l"/>
                <a:tab pos="1447800" algn="l"/>
                <a:tab pos="2171700" algn="l"/>
                <a:tab pos="2895600" algn="l"/>
                <a:tab pos="3619500" algn="l"/>
                <a:tab pos="4343400" algn="l"/>
                <a:tab pos="5067300" algn="l"/>
                <a:tab pos="5791200" algn="l"/>
              </a:tabLst>
            </a:pPr>
            <a:endParaRPr lang="en-US" altLang="en-US" sz="2400">
              <a:latin typeface="Times New Roman" pitchFamily="18" charset="0"/>
              <a:ea typeface="msmincho"/>
              <a:cs typeface="msmincho"/>
            </a:endParaRPr>
          </a:p>
          <a:p>
            <a:pPr eaLnBrk="1">
              <a:lnSpc>
                <a:spcPct val="95000"/>
              </a:lnSpc>
              <a:spcBef>
                <a:spcPct val="0"/>
              </a:spcBef>
              <a:tabLst>
                <a:tab pos="723900" algn="l"/>
                <a:tab pos="1447800" algn="l"/>
                <a:tab pos="2171700" algn="l"/>
                <a:tab pos="2895600" algn="l"/>
                <a:tab pos="3619500" algn="l"/>
                <a:tab pos="4343400" algn="l"/>
                <a:tab pos="5067300" algn="l"/>
                <a:tab pos="5791200" algn="l"/>
              </a:tabLst>
            </a:pPr>
            <a:r>
              <a:rPr lang="en-US" altLang="en-US" sz="2400">
                <a:latin typeface="Times New Roman" pitchFamily="18" charset="0"/>
                <a:ea typeface="msmincho"/>
                <a:cs typeface="msmincho"/>
              </a:rPr>
              <a:t>Discuss rewritten release – Editorial style vs News (Emotions vs facts)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02" name="Rectangle 6"/>
          <p:cNvSpPr>
            <a:spLocks noGrp="1" noChangeArrowheads="1"/>
          </p:cNvSpPr>
          <p:nvPr>
            <p:ph type="sldNum" sz="quarter"/>
          </p:nvPr>
        </p:nvSpPr>
        <p:spPr>
          <a:noFill/>
          <a:ln>
            <a:round/>
            <a:headEnd/>
            <a:tailEnd/>
          </a:ln>
        </p:spPr>
        <p:txBody>
          <a:bodyPr/>
          <a:lstStyle/>
          <a:p>
            <a:pPr>
              <a:buFont typeface="Times New Roman" pitchFamily="18" charset="0"/>
              <a:buNone/>
            </a:pPr>
            <a:fld id="{CD447413-038A-4ED2-A93E-E994FD579114}" type="slidenum">
              <a:rPr lang="en-US" altLang="en-US" smtClean="0">
                <a:latin typeface="Times New Roman" pitchFamily="18" charset="0"/>
                <a:ea typeface="SimSun" pitchFamily="2" charset="-122"/>
              </a:rPr>
              <a:pPr>
                <a:buFont typeface="Times New Roman" pitchFamily="18" charset="0"/>
                <a:buNone/>
              </a:pPr>
              <a:t>14</a:t>
            </a:fld>
            <a:endParaRPr lang="en-US" altLang="en-US">
              <a:latin typeface="Times New Roman" pitchFamily="18" charset="0"/>
              <a:ea typeface="SimSun" pitchFamily="2" charset="-122"/>
            </a:endParaRPr>
          </a:p>
        </p:txBody>
      </p:sp>
      <p:sp>
        <p:nvSpPr>
          <p:cNvPr id="102403" name="Rectangle 1"/>
          <p:cNvSpPr>
            <a:spLocks noGrp="1" noRot="1" noChangeAspect="1" noChangeArrowheads="1" noTextEdit="1"/>
          </p:cNvSpPr>
          <p:nvPr>
            <p:ph type="sldImg"/>
          </p:nvPr>
        </p:nvSpPr>
        <p:spPr>
          <a:xfrm>
            <a:off x="1108075" y="812800"/>
            <a:ext cx="5341938" cy="4008438"/>
          </a:xfrm>
          <a:solidFill>
            <a:srgbClr val="FFFFFF"/>
          </a:solidFill>
          <a:ln>
            <a:solidFill>
              <a:srgbClr val="000000"/>
            </a:solidFill>
            <a:miter lim="800000"/>
          </a:ln>
        </p:spPr>
      </p:sp>
      <p:sp>
        <p:nvSpPr>
          <p:cNvPr id="102404" name="Text Box 2"/>
          <p:cNvSpPr>
            <a:spLocks noGrp="1" noChangeArrowheads="1"/>
          </p:cNvSpPr>
          <p:nvPr>
            <p:ph type="body" idx="1"/>
          </p:nvPr>
        </p:nvSpPr>
        <p:spPr>
          <a:xfrm>
            <a:off x="755650" y="5078413"/>
            <a:ext cx="6048375" cy="4811712"/>
          </a:xfrm>
          <a:noFill/>
        </p:spPr>
        <p:txBody>
          <a:bodyPr tIns="12600"/>
          <a:lstStyle/>
          <a:p>
            <a:pPr eaLnBrk="1">
              <a:lnSpc>
                <a:spcPct val="95000"/>
              </a:lnSpc>
              <a:spcBef>
                <a:spcPct val="0"/>
              </a:spcBef>
              <a:tabLst>
                <a:tab pos="723900" algn="l"/>
                <a:tab pos="1447800" algn="l"/>
                <a:tab pos="2171700" algn="l"/>
                <a:tab pos="2895600" algn="l"/>
                <a:tab pos="3619500" algn="l"/>
                <a:tab pos="4343400" algn="l"/>
                <a:tab pos="5067300" algn="l"/>
                <a:tab pos="5791200" algn="l"/>
              </a:tabLst>
            </a:pPr>
            <a:r>
              <a:rPr lang="en-US" altLang="en-US" sz="2000">
                <a:latin typeface="Times New Roman" pitchFamily="18" charset="0"/>
                <a:ea typeface="msmincho"/>
                <a:cs typeface="msmincho"/>
              </a:rPr>
              <a:t>The media gets hundreds, if not thousands, of requests each month. You need to make yours stand out. A handwritten letter will be ignored. A "To Whom It May Concern" letter gets trashed.  Do homework and find out who the contact is. Personalize correspondence. Print CD labels instead of writing with marker. Same with mailing labels. Return address labels with logo. </a:t>
            </a:r>
          </a:p>
          <a:p>
            <a:pPr eaLnBrk="1">
              <a:lnSpc>
                <a:spcPct val="95000"/>
              </a:lnSpc>
              <a:spcBef>
                <a:spcPct val="0"/>
              </a:spcBef>
              <a:tabLst>
                <a:tab pos="723900" algn="l"/>
                <a:tab pos="1447800" algn="l"/>
                <a:tab pos="2171700" algn="l"/>
                <a:tab pos="2895600" algn="l"/>
                <a:tab pos="3619500" algn="l"/>
                <a:tab pos="4343400" algn="l"/>
                <a:tab pos="5067300" algn="l"/>
                <a:tab pos="5791200" algn="l"/>
              </a:tabLst>
            </a:pPr>
            <a:endParaRPr lang="en-US" altLang="en-US" sz="2000">
              <a:latin typeface="Times New Roman" pitchFamily="18" charset="0"/>
              <a:ea typeface="msmincho"/>
              <a:cs typeface="msmincho"/>
            </a:endParaRPr>
          </a:p>
          <a:p>
            <a:pPr eaLnBrk="1">
              <a:lnSpc>
                <a:spcPct val="95000"/>
              </a:lnSpc>
              <a:spcBef>
                <a:spcPct val="0"/>
              </a:spcBef>
              <a:tabLst>
                <a:tab pos="723900" algn="l"/>
                <a:tab pos="1447800" algn="l"/>
                <a:tab pos="2171700" algn="l"/>
                <a:tab pos="2895600" algn="l"/>
                <a:tab pos="3619500" algn="l"/>
                <a:tab pos="4343400" algn="l"/>
                <a:tab pos="5067300" algn="l"/>
                <a:tab pos="5791200" algn="l"/>
              </a:tabLst>
            </a:pPr>
            <a:r>
              <a:rPr lang="en-US" altLang="en-US" sz="2000">
                <a:latin typeface="Times New Roman" pitchFamily="18" charset="0"/>
                <a:ea typeface="msmincho"/>
                <a:cs typeface="msmincho"/>
              </a:rPr>
              <a:t>The secret is, if you do a professional job, then the professionals will see you as one of them:part of the "inner circle". </a:t>
            </a:r>
          </a:p>
          <a:p>
            <a:pPr eaLnBrk="1">
              <a:lnSpc>
                <a:spcPct val="95000"/>
              </a:lnSpc>
              <a:spcBef>
                <a:spcPct val="0"/>
              </a:spcBef>
              <a:tabLst>
                <a:tab pos="723900" algn="l"/>
                <a:tab pos="1447800" algn="l"/>
                <a:tab pos="2171700" algn="l"/>
                <a:tab pos="2895600" algn="l"/>
                <a:tab pos="3619500" algn="l"/>
                <a:tab pos="4343400" algn="l"/>
                <a:tab pos="5067300" algn="l"/>
                <a:tab pos="5791200" algn="l"/>
              </a:tabLst>
            </a:pPr>
            <a:endParaRPr lang="en-US" altLang="en-US" sz="2000">
              <a:latin typeface="Times New Roman" pitchFamily="18" charset="0"/>
              <a:ea typeface="msmincho"/>
              <a:cs typeface="msmincho"/>
            </a:endParaRPr>
          </a:p>
          <a:p>
            <a:pPr eaLnBrk="1">
              <a:lnSpc>
                <a:spcPct val="95000"/>
              </a:lnSpc>
              <a:spcBef>
                <a:spcPct val="0"/>
              </a:spcBef>
              <a:tabLst>
                <a:tab pos="723900" algn="l"/>
                <a:tab pos="1447800" algn="l"/>
                <a:tab pos="2171700" algn="l"/>
                <a:tab pos="2895600" algn="l"/>
                <a:tab pos="3619500" algn="l"/>
                <a:tab pos="4343400" algn="l"/>
                <a:tab pos="5067300" algn="l"/>
                <a:tab pos="5791200" algn="l"/>
              </a:tabLst>
            </a:pPr>
            <a:r>
              <a:rPr lang="en-US" altLang="en-US" sz="2000">
                <a:latin typeface="Times New Roman" pitchFamily="18" charset="0"/>
                <a:ea typeface="msmincho"/>
                <a:cs typeface="msmincho"/>
              </a:rPr>
              <a:t>Incremental costs are minor, if you get a big bang for the buck.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650" y="2349500"/>
            <a:ext cx="8566150" cy="1620838"/>
          </a:xfrm>
        </p:spPr>
        <p:txBody>
          <a:bodyPr/>
          <a:lstStyle/>
          <a:p>
            <a:r>
              <a:rPr lang="en-US"/>
              <a:t>Click to edit Master title style</a:t>
            </a:r>
          </a:p>
        </p:txBody>
      </p:sp>
      <p:sp>
        <p:nvSpPr>
          <p:cNvPr id="3" name="Subtitle 2"/>
          <p:cNvSpPr>
            <a:spLocks noGrp="1"/>
          </p:cNvSpPr>
          <p:nvPr>
            <p:ph type="subTitle" idx="1"/>
          </p:nvPr>
        </p:nvSpPr>
        <p:spPr>
          <a:xfrm>
            <a:off x="1511300" y="4286250"/>
            <a:ext cx="7054850"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54888" y="117475"/>
            <a:ext cx="2205037" cy="686911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39775" y="117475"/>
            <a:ext cx="6462713" cy="68691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650" y="2349500"/>
            <a:ext cx="8566150" cy="1620838"/>
          </a:xfrm>
        </p:spPr>
        <p:txBody>
          <a:bodyPr/>
          <a:lstStyle/>
          <a:p>
            <a:r>
              <a:rPr lang="en-US"/>
              <a:t>Click to edit Master title style</a:t>
            </a:r>
          </a:p>
        </p:txBody>
      </p:sp>
      <p:sp>
        <p:nvSpPr>
          <p:cNvPr id="3" name="Subtitle 2"/>
          <p:cNvSpPr>
            <a:spLocks noGrp="1"/>
          </p:cNvSpPr>
          <p:nvPr>
            <p:ph type="subTitle" idx="1"/>
          </p:nvPr>
        </p:nvSpPr>
        <p:spPr>
          <a:xfrm>
            <a:off x="1511300" y="4286250"/>
            <a:ext cx="7054850"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3"/>
          <p:cNvSpPr>
            <a:spLocks noGrp="1" noChangeArrowheads="1"/>
          </p:cNvSpPr>
          <p:nvPr>
            <p:ph type="dt" idx="10"/>
          </p:nvPr>
        </p:nvSpPr>
        <p:spPr>
          <a:ln/>
        </p:spPr>
        <p:txBody>
          <a:bodyPr/>
          <a:lstStyle>
            <a:lvl1pPr>
              <a:defRPr/>
            </a:lvl1pPr>
          </a:lstStyle>
          <a:p>
            <a:pPr>
              <a:defRPr/>
            </a:pPr>
            <a:endParaRPr lang="en-US" altLang="en-US"/>
          </a:p>
        </p:txBody>
      </p:sp>
      <p:sp>
        <p:nvSpPr>
          <p:cNvPr id="5" name="Rectangle 4"/>
          <p:cNvSpPr>
            <a:spLocks noGrp="1" noChangeArrowheads="1"/>
          </p:cNvSpPr>
          <p:nvPr>
            <p:ph type="ftr" idx="11"/>
          </p:nvPr>
        </p:nvSpPr>
        <p:spPr>
          <a:ln/>
        </p:spPr>
        <p:txBody>
          <a:bodyPr/>
          <a:lstStyle>
            <a:lvl1pPr>
              <a:defRPr/>
            </a:lvl1pPr>
          </a:lstStyle>
          <a:p>
            <a:pPr>
              <a:defRPr/>
            </a:pPr>
            <a:endParaRPr lang="en-US" altLang="en-US"/>
          </a:p>
        </p:txBody>
      </p:sp>
      <p:sp>
        <p:nvSpPr>
          <p:cNvPr id="6" name="Rectangle 5"/>
          <p:cNvSpPr>
            <a:spLocks noGrp="1" noChangeArrowheads="1"/>
          </p:cNvSpPr>
          <p:nvPr>
            <p:ph type="sldNum" idx="12"/>
          </p:nvPr>
        </p:nvSpPr>
        <p:spPr>
          <a:ln/>
        </p:spPr>
        <p:txBody>
          <a:bodyPr/>
          <a:lstStyle>
            <a:lvl1pPr>
              <a:defRPr/>
            </a:lvl1pPr>
          </a:lstStyle>
          <a:p>
            <a:pPr>
              <a:defRPr/>
            </a:pPr>
            <a:fld id="{8C5E67FC-EF75-4EF2-8032-3FB035A280D1}" type="slidenum">
              <a:rPr lang="en-US" altLang="en-US"/>
              <a:pPr>
                <a:defRPr/>
              </a:pPr>
              <a:t>‹#›</a:t>
            </a:fld>
            <a:endParaRPr lang="en-US"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dt" idx="10"/>
          </p:nvPr>
        </p:nvSpPr>
        <p:spPr>
          <a:ln/>
        </p:spPr>
        <p:txBody>
          <a:bodyPr/>
          <a:lstStyle>
            <a:lvl1pPr>
              <a:defRPr/>
            </a:lvl1pPr>
          </a:lstStyle>
          <a:p>
            <a:pPr>
              <a:defRPr/>
            </a:pPr>
            <a:endParaRPr lang="en-US" altLang="en-US"/>
          </a:p>
        </p:txBody>
      </p:sp>
      <p:sp>
        <p:nvSpPr>
          <p:cNvPr id="5" name="Rectangle 4"/>
          <p:cNvSpPr>
            <a:spLocks noGrp="1" noChangeArrowheads="1"/>
          </p:cNvSpPr>
          <p:nvPr>
            <p:ph type="ftr" idx="11"/>
          </p:nvPr>
        </p:nvSpPr>
        <p:spPr>
          <a:ln/>
        </p:spPr>
        <p:txBody>
          <a:bodyPr/>
          <a:lstStyle>
            <a:lvl1pPr>
              <a:defRPr/>
            </a:lvl1pPr>
          </a:lstStyle>
          <a:p>
            <a:pPr>
              <a:defRPr/>
            </a:pPr>
            <a:endParaRPr lang="en-US" altLang="en-US"/>
          </a:p>
        </p:txBody>
      </p:sp>
      <p:sp>
        <p:nvSpPr>
          <p:cNvPr id="6" name="Rectangle 5"/>
          <p:cNvSpPr>
            <a:spLocks noGrp="1" noChangeArrowheads="1"/>
          </p:cNvSpPr>
          <p:nvPr>
            <p:ph type="sldNum" idx="12"/>
          </p:nvPr>
        </p:nvSpPr>
        <p:spPr>
          <a:ln/>
        </p:spPr>
        <p:txBody>
          <a:bodyPr/>
          <a:lstStyle>
            <a:lvl1pPr>
              <a:defRPr/>
            </a:lvl1pPr>
          </a:lstStyle>
          <a:p>
            <a:pPr>
              <a:defRPr/>
            </a:pPr>
            <a:fld id="{85929BAE-C6D5-4EB5-BE93-995303938DB5}" type="slidenum">
              <a:rPr lang="en-US" altLang="en-US"/>
              <a:pPr>
                <a:defRPr/>
              </a:pPr>
              <a:t>‹#›</a:t>
            </a:fld>
            <a:endParaRPr lang="en-US"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5338" y="4859338"/>
            <a:ext cx="8566150" cy="15017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95338" y="3205163"/>
            <a:ext cx="8566150"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n-US" altLang="en-US"/>
          </a:p>
        </p:txBody>
      </p:sp>
      <p:sp>
        <p:nvSpPr>
          <p:cNvPr id="5" name="Rectangle 4"/>
          <p:cNvSpPr>
            <a:spLocks noGrp="1" noChangeArrowheads="1"/>
          </p:cNvSpPr>
          <p:nvPr>
            <p:ph type="ftr" idx="11"/>
          </p:nvPr>
        </p:nvSpPr>
        <p:spPr>
          <a:ln/>
        </p:spPr>
        <p:txBody>
          <a:bodyPr/>
          <a:lstStyle>
            <a:lvl1pPr>
              <a:defRPr/>
            </a:lvl1pPr>
          </a:lstStyle>
          <a:p>
            <a:pPr>
              <a:defRPr/>
            </a:pPr>
            <a:endParaRPr lang="en-US" altLang="en-US"/>
          </a:p>
        </p:txBody>
      </p:sp>
      <p:sp>
        <p:nvSpPr>
          <p:cNvPr id="6" name="Rectangle 5"/>
          <p:cNvSpPr>
            <a:spLocks noGrp="1" noChangeArrowheads="1"/>
          </p:cNvSpPr>
          <p:nvPr>
            <p:ph type="sldNum" idx="12"/>
          </p:nvPr>
        </p:nvSpPr>
        <p:spPr>
          <a:ln/>
        </p:spPr>
        <p:txBody>
          <a:bodyPr/>
          <a:lstStyle>
            <a:lvl1pPr>
              <a:defRPr/>
            </a:lvl1pPr>
          </a:lstStyle>
          <a:p>
            <a:pPr>
              <a:defRPr/>
            </a:pPr>
            <a:fld id="{13B0755C-0ECF-4AC0-89DA-E000DEF3DB4D}" type="slidenum">
              <a:rPr lang="en-US" altLang="en-US"/>
              <a:pPr>
                <a:defRPr/>
              </a:pPr>
              <a:t>‹#›</a:t>
            </a:fld>
            <a:endParaRPr lang="en-US"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3238" y="2165350"/>
            <a:ext cx="4457700" cy="42783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13338" y="2165350"/>
            <a:ext cx="4457700" cy="42783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p:cNvSpPr>
            <a:spLocks noGrp="1" noChangeArrowheads="1"/>
          </p:cNvSpPr>
          <p:nvPr>
            <p:ph type="dt" idx="10"/>
          </p:nvPr>
        </p:nvSpPr>
        <p:spPr>
          <a:ln/>
        </p:spPr>
        <p:txBody>
          <a:bodyPr/>
          <a:lstStyle>
            <a:lvl1pPr>
              <a:defRPr/>
            </a:lvl1pPr>
          </a:lstStyle>
          <a:p>
            <a:pPr>
              <a:defRPr/>
            </a:pPr>
            <a:endParaRPr lang="en-US" altLang="en-US"/>
          </a:p>
        </p:txBody>
      </p:sp>
      <p:sp>
        <p:nvSpPr>
          <p:cNvPr id="6" name="Rectangle 4"/>
          <p:cNvSpPr>
            <a:spLocks noGrp="1" noChangeArrowheads="1"/>
          </p:cNvSpPr>
          <p:nvPr>
            <p:ph type="ftr" idx="11"/>
          </p:nvPr>
        </p:nvSpPr>
        <p:spPr>
          <a:ln/>
        </p:spPr>
        <p:txBody>
          <a:bodyPr/>
          <a:lstStyle>
            <a:lvl1pPr>
              <a:defRPr/>
            </a:lvl1pPr>
          </a:lstStyle>
          <a:p>
            <a:pPr>
              <a:defRPr/>
            </a:pPr>
            <a:endParaRPr lang="en-US" altLang="en-US"/>
          </a:p>
        </p:txBody>
      </p:sp>
      <p:sp>
        <p:nvSpPr>
          <p:cNvPr id="7" name="Rectangle 5"/>
          <p:cNvSpPr>
            <a:spLocks noGrp="1" noChangeArrowheads="1"/>
          </p:cNvSpPr>
          <p:nvPr>
            <p:ph type="sldNum" idx="12"/>
          </p:nvPr>
        </p:nvSpPr>
        <p:spPr>
          <a:ln/>
        </p:spPr>
        <p:txBody>
          <a:bodyPr/>
          <a:lstStyle>
            <a:lvl1pPr>
              <a:defRPr/>
            </a:lvl1pPr>
          </a:lstStyle>
          <a:p>
            <a:pPr>
              <a:defRPr/>
            </a:pPr>
            <a:fld id="{E9E2B35C-52B7-49F0-9899-0CD1061102E9}" type="slidenum">
              <a:rPr lang="en-US" altLang="en-US"/>
              <a:pPr>
                <a:defRPr/>
              </a:pPr>
              <a:t>‹#›</a:t>
            </a:fld>
            <a:endParaRPr lang="en-US"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3238" y="303213"/>
            <a:ext cx="9070975" cy="1260475"/>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03238" y="1692275"/>
            <a:ext cx="4452937" cy="7064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03238" y="2398713"/>
            <a:ext cx="4452937" cy="435768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19688" y="1692275"/>
            <a:ext cx="4454525" cy="7064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19688" y="2398713"/>
            <a:ext cx="4454525" cy="435768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
          <p:cNvSpPr>
            <a:spLocks noGrp="1" noChangeArrowheads="1"/>
          </p:cNvSpPr>
          <p:nvPr>
            <p:ph type="dt" idx="10"/>
          </p:nvPr>
        </p:nvSpPr>
        <p:spPr>
          <a:ln/>
        </p:spPr>
        <p:txBody>
          <a:bodyPr/>
          <a:lstStyle>
            <a:lvl1pPr>
              <a:defRPr/>
            </a:lvl1pPr>
          </a:lstStyle>
          <a:p>
            <a:pPr>
              <a:defRPr/>
            </a:pPr>
            <a:endParaRPr lang="en-US" altLang="en-US"/>
          </a:p>
        </p:txBody>
      </p:sp>
      <p:sp>
        <p:nvSpPr>
          <p:cNvPr id="8" name="Rectangle 4"/>
          <p:cNvSpPr>
            <a:spLocks noGrp="1" noChangeArrowheads="1"/>
          </p:cNvSpPr>
          <p:nvPr>
            <p:ph type="ftr" idx="11"/>
          </p:nvPr>
        </p:nvSpPr>
        <p:spPr>
          <a:ln/>
        </p:spPr>
        <p:txBody>
          <a:bodyPr/>
          <a:lstStyle>
            <a:lvl1pPr>
              <a:defRPr/>
            </a:lvl1pPr>
          </a:lstStyle>
          <a:p>
            <a:pPr>
              <a:defRPr/>
            </a:pPr>
            <a:endParaRPr lang="en-US" altLang="en-US"/>
          </a:p>
        </p:txBody>
      </p:sp>
      <p:sp>
        <p:nvSpPr>
          <p:cNvPr id="9" name="Rectangle 5"/>
          <p:cNvSpPr>
            <a:spLocks noGrp="1" noChangeArrowheads="1"/>
          </p:cNvSpPr>
          <p:nvPr>
            <p:ph type="sldNum" idx="12"/>
          </p:nvPr>
        </p:nvSpPr>
        <p:spPr>
          <a:ln/>
        </p:spPr>
        <p:txBody>
          <a:bodyPr/>
          <a:lstStyle>
            <a:lvl1pPr>
              <a:defRPr/>
            </a:lvl1pPr>
          </a:lstStyle>
          <a:p>
            <a:pPr>
              <a:defRPr/>
            </a:pPr>
            <a:fld id="{4ADDF248-A2E5-4BB8-AD6C-A61E84CA3E32}" type="slidenum">
              <a:rPr lang="en-US" altLang="en-US"/>
              <a:pPr>
                <a:defRPr/>
              </a:pPr>
              <a:t>‹#›</a:t>
            </a:fld>
            <a:endParaRPr lang="en-US"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
          <p:cNvSpPr>
            <a:spLocks noGrp="1" noChangeArrowheads="1"/>
          </p:cNvSpPr>
          <p:nvPr>
            <p:ph type="dt" idx="10"/>
          </p:nvPr>
        </p:nvSpPr>
        <p:spPr>
          <a:ln/>
        </p:spPr>
        <p:txBody>
          <a:bodyPr/>
          <a:lstStyle>
            <a:lvl1pPr>
              <a:defRPr/>
            </a:lvl1pPr>
          </a:lstStyle>
          <a:p>
            <a:pPr>
              <a:defRPr/>
            </a:pPr>
            <a:endParaRPr lang="en-US" altLang="en-US"/>
          </a:p>
        </p:txBody>
      </p:sp>
      <p:sp>
        <p:nvSpPr>
          <p:cNvPr id="4" name="Rectangle 4"/>
          <p:cNvSpPr>
            <a:spLocks noGrp="1" noChangeArrowheads="1"/>
          </p:cNvSpPr>
          <p:nvPr>
            <p:ph type="ftr" idx="11"/>
          </p:nvPr>
        </p:nvSpPr>
        <p:spPr>
          <a:ln/>
        </p:spPr>
        <p:txBody>
          <a:bodyPr/>
          <a:lstStyle>
            <a:lvl1pPr>
              <a:defRPr/>
            </a:lvl1pPr>
          </a:lstStyle>
          <a:p>
            <a:pPr>
              <a:defRPr/>
            </a:pPr>
            <a:endParaRPr lang="en-US" altLang="en-US"/>
          </a:p>
        </p:txBody>
      </p:sp>
      <p:sp>
        <p:nvSpPr>
          <p:cNvPr id="5" name="Rectangle 5"/>
          <p:cNvSpPr>
            <a:spLocks noGrp="1" noChangeArrowheads="1"/>
          </p:cNvSpPr>
          <p:nvPr>
            <p:ph type="sldNum" idx="12"/>
          </p:nvPr>
        </p:nvSpPr>
        <p:spPr>
          <a:ln/>
        </p:spPr>
        <p:txBody>
          <a:bodyPr/>
          <a:lstStyle>
            <a:lvl1pPr>
              <a:defRPr/>
            </a:lvl1pPr>
          </a:lstStyle>
          <a:p>
            <a:pPr>
              <a:defRPr/>
            </a:pPr>
            <a:fld id="{A784328F-B033-4EC8-BA4B-F3E2617D425B}" type="slidenum">
              <a:rPr lang="en-US" altLang="en-US"/>
              <a:pPr>
                <a:defRPr/>
              </a:pPr>
              <a:t>‹#›</a:t>
            </a:fld>
            <a:endParaRPr lang="en-US"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US" altLang="en-US"/>
          </a:p>
        </p:txBody>
      </p:sp>
      <p:sp>
        <p:nvSpPr>
          <p:cNvPr id="3" name="Rectangle 4"/>
          <p:cNvSpPr>
            <a:spLocks noGrp="1" noChangeArrowheads="1"/>
          </p:cNvSpPr>
          <p:nvPr>
            <p:ph type="ftr" idx="11"/>
          </p:nvPr>
        </p:nvSpPr>
        <p:spPr>
          <a:ln/>
        </p:spPr>
        <p:txBody>
          <a:bodyPr/>
          <a:lstStyle>
            <a:lvl1pPr>
              <a:defRPr/>
            </a:lvl1pPr>
          </a:lstStyle>
          <a:p>
            <a:pPr>
              <a:defRPr/>
            </a:pPr>
            <a:endParaRPr lang="en-US" altLang="en-US"/>
          </a:p>
        </p:txBody>
      </p:sp>
      <p:sp>
        <p:nvSpPr>
          <p:cNvPr id="4" name="Rectangle 5"/>
          <p:cNvSpPr>
            <a:spLocks noGrp="1" noChangeArrowheads="1"/>
          </p:cNvSpPr>
          <p:nvPr>
            <p:ph type="sldNum" idx="12"/>
          </p:nvPr>
        </p:nvSpPr>
        <p:spPr>
          <a:ln/>
        </p:spPr>
        <p:txBody>
          <a:bodyPr/>
          <a:lstStyle>
            <a:lvl1pPr>
              <a:defRPr/>
            </a:lvl1pPr>
          </a:lstStyle>
          <a:p>
            <a:pPr>
              <a:defRPr/>
            </a:pPr>
            <a:fld id="{217D5712-1FAE-47E2-AD6F-0649FAF5052A}" type="slidenum">
              <a:rPr lang="en-US" altLang="en-US"/>
              <a:pPr>
                <a:defRPr/>
              </a:pPr>
              <a:t>‹#›</a:t>
            </a:fld>
            <a:endParaRPr lang="en-US"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238" y="301625"/>
            <a:ext cx="3316287" cy="1281113"/>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940175" y="301625"/>
            <a:ext cx="5634038" cy="64547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03238" y="1582738"/>
            <a:ext cx="3316287" cy="51736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ltLang="en-US"/>
          </a:p>
        </p:txBody>
      </p:sp>
      <p:sp>
        <p:nvSpPr>
          <p:cNvPr id="6" name="Rectangle 4"/>
          <p:cNvSpPr>
            <a:spLocks noGrp="1" noChangeArrowheads="1"/>
          </p:cNvSpPr>
          <p:nvPr>
            <p:ph type="ftr" idx="11"/>
          </p:nvPr>
        </p:nvSpPr>
        <p:spPr>
          <a:ln/>
        </p:spPr>
        <p:txBody>
          <a:bodyPr/>
          <a:lstStyle>
            <a:lvl1pPr>
              <a:defRPr/>
            </a:lvl1pPr>
          </a:lstStyle>
          <a:p>
            <a:pPr>
              <a:defRPr/>
            </a:pPr>
            <a:endParaRPr lang="en-US" altLang="en-US"/>
          </a:p>
        </p:txBody>
      </p:sp>
      <p:sp>
        <p:nvSpPr>
          <p:cNvPr id="7" name="Rectangle 5"/>
          <p:cNvSpPr>
            <a:spLocks noGrp="1" noChangeArrowheads="1"/>
          </p:cNvSpPr>
          <p:nvPr>
            <p:ph type="sldNum" idx="12"/>
          </p:nvPr>
        </p:nvSpPr>
        <p:spPr>
          <a:ln/>
        </p:spPr>
        <p:txBody>
          <a:bodyPr/>
          <a:lstStyle>
            <a:lvl1pPr>
              <a:defRPr/>
            </a:lvl1pPr>
          </a:lstStyle>
          <a:p>
            <a:pPr>
              <a:defRPr/>
            </a:pPr>
            <a:fld id="{B0AFC095-793F-49E4-A7C3-D93CCF0ABAE8}" type="slidenum">
              <a:rPr lang="en-US" altLang="en-US"/>
              <a:pPr>
                <a:defRPr/>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4850" y="5294313"/>
            <a:ext cx="6046788" cy="623887"/>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974850" y="676275"/>
            <a:ext cx="6046788"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974850" y="5918200"/>
            <a:ext cx="6046788" cy="889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ltLang="en-US"/>
          </a:p>
        </p:txBody>
      </p:sp>
      <p:sp>
        <p:nvSpPr>
          <p:cNvPr id="6" name="Rectangle 4"/>
          <p:cNvSpPr>
            <a:spLocks noGrp="1" noChangeArrowheads="1"/>
          </p:cNvSpPr>
          <p:nvPr>
            <p:ph type="ftr" idx="11"/>
          </p:nvPr>
        </p:nvSpPr>
        <p:spPr>
          <a:ln/>
        </p:spPr>
        <p:txBody>
          <a:bodyPr/>
          <a:lstStyle>
            <a:lvl1pPr>
              <a:defRPr/>
            </a:lvl1pPr>
          </a:lstStyle>
          <a:p>
            <a:pPr>
              <a:defRPr/>
            </a:pPr>
            <a:endParaRPr lang="en-US" altLang="en-US"/>
          </a:p>
        </p:txBody>
      </p:sp>
      <p:sp>
        <p:nvSpPr>
          <p:cNvPr id="7" name="Rectangle 5"/>
          <p:cNvSpPr>
            <a:spLocks noGrp="1" noChangeArrowheads="1"/>
          </p:cNvSpPr>
          <p:nvPr>
            <p:ph type="sldNum" idx="12"/>
          </p:nvPr>
        </p:nvSpPr>
        <p:spPr>
          <a:ln/>
        </p:spPr>
        <p:txBody>
          <a:bodyPr/>
          <a:lstStyle>
            <a:lvl1pPr>
              <a:defRPr/>
            </a:lvl1pPr>
          </a:lstStyle>
          <a:p>
            <a:pPr>
              <a:defRPr/>
            </a:pPr>
            <a:fld id="{932E6BD2-86C6-4C52-9DCD-70C39BDBC73C}" type="slidenum">
              <a:rPr lang="en-US" altLang="en-US"/>
              <a:pPr>
                <a:defRPr/>
              </a:pPr>
              <a:t>‹#›</a:t>
            </a:fld>
            <a:endParaRPr lang="en-US"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dt" idx="10"/>
          </p:nvPr>
        </p:nvSpPr>
        <p:spPr>
          <a:ln/>
        </p:spPr>
        <p:txBody>
          <a:bodyPr/>
          <a:lstStyle>
            <a:lvl1pPr>
              <a:defRPr/>
            </a:lvl1pPr>
          </a:lstStyle>
          <a:p>
            <a:pPr>
              <a:defRPr/>
            </a:pPr>
            <a:endParaRPr lang="en-US" altLang="en-US"/>
          </a:p>
        </p:txBody>
      </p:sp>
      <p:sp>
        <p:nvSpPr>
          <p:cNvPr id="5" name="Rectangle 4"/>
          <p:cNvSpPr>
            <a:spLocks noGrp="1" noChangeArrowheads="1"/>
          </p:cNvSpPr>
          <p:nvPr>
            <p:ph type="ftr" idx="11"/>
          </p:nvPr>
        </p:nvSpPr>
        <p:spPr>
          <a:ln/>
        </p:spPr>
        <p:txBody>
          <a:bodyPr/>
          <a:lstStyle>
            <a:lvl1pPr>
              <a:defRPr/>
            </a:lvl1pPr>
          </a:lstStyle>
          <a:p>
            <a:pPr>
              <a:defRPr/>
            </a:pPr>
            <a:endParaRPr lang="en-US" altLang="en-US"/>
          </a:p>
        </p:txBody>
      </p:sp>
      <p:sp>
        <p:nvSpPr>
          <p:cNvPr id="6" name="Rectangle 5"/>
          <p:cNvSpPr>
            <a:spLocks noGrp="1" noChangeArrowheads="1"/>
          </p:cNvSpPr>
          <p:nvPr>
            <p:ph type="sldNum" idx="12"/>
          </p:nvPr>
        </p:nvSpPr>
        <p:spPr>
          <a:ln/>
        </p:spPr>
        <p:txBody>
          <a:bodyPr/>
          <a:lstStyle>
            <a:lvl1pPr>
              <a:defRPr/>
            </a:lvl1pPr>
          </a:lstStyle>
          <a:p>
            <a:pPr>
              <a:defRPr/>
            </a:pPr>
            <a:fld id="{8041CB96-C0BD-4894-BE8D-2DDB55078C8B}" type="slidenum">
              <a:rPr lang="en-US" altLang="en-US"/>
              <a:pPr>
                <a:defRPr/>
              </a:pPr>
              <a:t>‹#›</a:t>
            </a:fld>
            <a:endParaRPr lang="en-US"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4088" y="301625"/>
            <a:ext cx="2266950" cy="61420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03238" y="301625"/>
            <a:ext cx="6648450" cy="61420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dt" idx="10"/>
          </p:nvPr>
        </p:nvSpPr>
        <p:spPr>
          <a:ln/>
        </p:spPr>
        <p:txBody>
          <a:bodyPr/>
          <a:lstStyle>
            <a:lvl1pPr>
              <a:defRPr/>
            </a:lvl1pPr>
          </a:lstStyle>
          <a:p>
            <a:pPr>
              <a:defRPr/>
            </a:pPr>
            <a:endParaRPr lang="en-US" altLang="en-US"/>
          </a:p>
        </p:txBody>
      </p:sp>
      <p:sp>
        <p:nvSpPr>
          <p:cNvPr id="5" name="Rectangle 4"/>
          <p:cNvSpPr>
            <a:spLocks noGrp="1" noChangeArrowheads="1"/>
          </p:cNvSpPr>
          <p:nvPr>
            <p:ph type="ftr" idx="11"/>
          </p:nvPr>
        </p:nvSpPr>
        <p:spPr>
          <a:ln/>
        </p:spPr>
        <p:txBody>
          <a:bodyPr/>
          <a:lstStyle>
            <a:lvl1pPr>
              <a:defRPr/>
            </a:lvl1pPr>
          </a:lstStyle>
          <a:p>
            <a:pPr>
              <a:defRPr/>
            </a:pPr>
            <a:endParaRPr lang="en-US" altLang="en-US"/>
          </a:p>
        </p:txBody>
      </p:sp>
      <p:sp>
        <p:nvSpPr>
          <p:cNvPr id="6" name="Rectangle 5"/>
          <p:cNvSpPr>
            <a:spLocks noGrp="1" noChangeArrowheads="1"/>
          </p:cNvSpPr>
          <p:nvPr>
            <p:ph type="sldNum" idx="12"/>
          </p:nvPr>
        </p:nvSpPr>
        <p:spPr>
          <a:ln/>
        </p:spPr>
        <p:txBody>
          <a:bodyPr/>
          <a:lstStyle>
            <a:lvl1pPr>
              <a:defRPr/>
            </a:lvl1pPr>
          </a:lstStyle>
          <a:p>
            <a:pPr>
              <a:defRPr/>
            </a:pPr>
            <a:fld id="{EE1F8C65-65F1-465F-97AD-6BAAFE05A666}" type="slidenum">
              <a:rPr lang="en-US" altLang="en-US"/>
              <a:pPr>
                <a:defRPr/>
              </a:pPr>
              <a:t>‹#›</a:t>
            </a:fld>
            <a:endParaRPr lang="en-US"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03238" y="301625"/>
            <a:ext cx="9067800" cy="1260475"/>
          </a:xfrm>
        </p:spPr>
        <p:txBody>
          <a:bodyPr/>
          <a:lstStyle/>
          <a:p>
            <a:r>
              <a:rPr lang="en-US"/>
              <a:t>Click to edit Master title style</a:t>
            </a:r>
          </a:p>
        </p:txBody>
      </p:sp>
      <p:sp>
        <p:nvSpPr>
          <p:cNvPr id="3" name="Rectangle 3"/>
          <p:cNvSpPr>
            <a:spLocks noGrp="1" noChangeArrowheads="1"/>
          </p:cNvSpPr>
          <p:nvPr>
            <p:ph type="dt" idx="10"/>
          </p:nvPr>
        </p:nvSpPr>
        <p:spPr>
          <a:ln/>
        </p:spPr>
        <p:txBody>
          <a:bodyPr/>
          <a:lstStyle>
            <a:lvl1pPr>
              <a:defRPr/>
            </a:lvl1pPr>
          </a:lstStyle>
          <a:p>
            <a:pPr>
              <a:defRPr/>
            </a:pPr>
            <a:endParaRPr lang="en-US" altLang="en-US"/>
          </a:p>
        </p:txBody>
      </p:sp>
      <p:sp>
        <p:nvSpPr>
          <p:cNvPr id="4" name="Rectangle 4"/>
          <p:cNvSpPr>
            <a:spLocks noGrp="1" noChangeArrowheads="1"/>
          </p:cNvSpPr>
          <p:nvPr>
            <p:ph type="ftr" idx="11"/>
          </p:nvPr>
        </p:nvSpPr>
        <p:spPr>
          <a:ln/>
        </p:spPr>
        <p:txBody>
          <a:bodyPr/>
          <a:lstStyle>
            <a:lvl1pPr>
              <a:defRPr/>
            </a:lvl1pPr>
          </a:lstStyle>
          <a:p>
            <a:pPr>
              <a:defRPr/>
            </a:pPr>
            <a:endParaRPr lang="en-US" altLang="en-US"/>
          </a:p>
        </p:txBody>
      </p:sp>
      <p:sp>
        <p:nvSpPr>
          <p:cNvPr id="5" name="Rectangle 5"/>
          <p:cNvSpPr>
            <a:spLocks noGrp="1" noChangeArrowheads="1"/>
          </p:cNvSpPr>
          <p:nvPr>
            <p:ph type="sldNum" idx="12"/>
          </p:nvPr>
        </p:nvSpPr>
        <p:spPr>
          <a:ln/>
        </p:spPr>
        <p:txBody>
          <a:bodyPr/>
          <a:lstStyle>
            <a:lvl1pPr>
              <a:defRPr/>
            </a:lvl1pPr>
          </a:lstStyle>
          <a:p>
            <a:pPr>
              <a:defRPr/>
            </a:pPr>
            <a:fld id="{971312CF-9AA8-42ED-9F38-8B0C956164E5}" type="slidenum">
              <a:rPr lang="en-US" altLang="en-US"/>
              <a:pPr>
                <a:defRPr/>
              </a:pPr>
              <a:t>‹#›</a:t>
            </a:fld>
            <a:endParaRPr lang="en-US"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650" y="2349500"/>
            <a:ext cx="8566150" cy="1620838"/>
          </a:xfrm>
        </p:spPr>
        <p:txBody>
          <a:bodyPr/>
          <a:lstStyle/>
          <a:p>
            <a:r>
              <a:rPr lang="en-US"/>
              <a:t>Click to edit Master title style</a:t>
            </a:r>
          </a:p>
        </p:txBody>
      </p:sp>
      <p:sp>
        <p:nvSpPr>
          <p:cNvPr id="3" name="Subtitle 2"/>
          <p:cNvSpPr>
            <a:spLocks noGrp="1"/>
          </p:cNvSpPr>
          <p:nvPr>
            <p:ph type="subTitle" idx="1"/>
          </p:nvPr>
        </p:nvSpPr>
        <p:spPr>
          <a:xfrm>
            <a:off x="1511300" y="4286250"/>
            <a:ext cx="7054850"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3"/>
          <p:cNvSpPr>
            <a:spLocks noGrp="1" noChangeArrowheads="1"/>
          </p:cNvSpPr>
          <p:nvPr>
            <p:ph type="dt" idx="10"/>
          </p:nvPr>
        </p:nvSpPr>
        <p:spPr>
          <a:ln/>
        </p:spPr>
        <p:txBody>
          <a:bodyPr/>
          <a:lstStyle>
            <a:lvl1pPr>
              <a:defRPr/>
            </a:lvl1pPr>
          </a:lstStyle>
          <a:p>
            <a:pPr>
              <a:defRPr/>
            </a:pPr>
            <a:endParaRPr lang="en-US" altLang="en-US"/>
          </a:p>
        </p:txBody>
      </p:sp>
      <p:sp>
        <p:nvSpPr>
          <p:cNvPr id="5" name="Rectangle 4"/>
          <p:cNvSpPr>
            <a:spLocks noGrp="1" noChangeArrowheads="1"/>
          </p:cNvSpPr>
          <p:nvPr>
            <p:ph type="ftr" idx="11"/>
          </p:nvPr>
        </p:nvSpPr>
        <p:spPr>
          <a:ln/>
        </p:spPr>
        <p:txBody>
          <a:bodyPr/>
          <a:lstStyle>
            <a:lvl1pPr>
              <a:defRPr/>
            </a:lvl1pPr>
          </a:lstStyle>
          <a:p>
            <a:pPr>
              <a:defRPr/>
            </a:pPr>
            <a:endParaRPr lang="en-US" altLang="en-US"/>
          </a:p>
        </p:txBody>
      </p:sp>
      <p:sp>
        <p:nvSpPr>
          <p:cNvPr id="6" name="Rectangle 5"/>
          <p:cNvSpPr>
            <a:spLocks noGrp="1" noChangeArrowheads="1"/>
          </p:cNvSpPr>
          <p:nvPr>
            <p:ph type="sldNum" idx="12"/>
          </p:nvPr>
        </p:nvSpPr>
        <p:spPr>
          <a:ln/>
        </p:spPr>
        <p:txBody>
          <a:bodyPr/>
          <a:lstStyle>
            <a:lvl1pPr>
              <a:defRPr/>
            </a:lvl1pPr>
          </a:lstStyle>
          <a:p>
            <a:pPr>
              <a:defRPr/>
            </a:pPr>
            <a:fld id="{96C58CC8-9A25-4016-8F9F-584BDE5D0BD1}" type="slidenum">
              <a:rPr lang="en-US" altLang="en-US"/>
              <a:pPr>
                <a:defRPr/>
              </a:pPr>
              <a:t>‹#›</a:t>
            </a:fld>
            <a:endParaRPr lang="en-US"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dt" idx="10"/>
          </p:nvPr>
        </p:nvSpPr>
        <p:spPr>
          <a:ln/>
        </p:spPr>
        <p:txBody>
          <a:bodyPr/>
          <a:lstStyle>
            <a:lvl1pPr>
              <a:defRPr/>
            </a:lvl1pPr>
          </a:lstStyle>
          <a:p>
            <a:pPr>
              <a:defRPr/>
            </a:pPr>
            <a:endParaRPr lang="en-US" altLang="en-US"/>
          </a:p>
        </p:txBody>
      </p:sp>
      <p:sp>
        <p:nvSpPr>
          <p:cNvPr id="5" name="Rectangle 4"/>
          <p:cNvSpPr>
            <a:spLocks noGrp="1" noChangeArrowheads="1"/>
          </p:cNvSpPr>
          <p:nvPr>
            <p:ph type="ftr" idx="11"/>
          </p:nvPr>
        </p:nvSpPr>
        <p:spPr>
          <a:ln/>
        </p:spPr>
        <p:txBody>
          <a:bodyPr/>
          <a:lstStyle>
            <a:lvl1pPr>
              <a:defRPr/>
            </a:lvl1pPr>
          </a:lstStyle>
          <a:p>
            <a:pPr>
              <a:defRPr/>
            </a:pPr>
            <a:endParaRPr lang="en-US" altLang="en-US"/>
          </a:p>
        </p:txBody>
      </p:sp>
      <p:sp>
        <p:nvSpPr>
          <p:cNvPr id="6" name="Rectangle 5"/>
          <p:cNvSpPr>
            <a:spLocks noGrp="1" noChangeArrowheads="1"/>
          </p:cNvSpPr>
          <p:nvPr>
            <p:ph type="sldNum" idx="12"/>
          </p:nvPr>
        </p:nvSpPr>
        <p:spPr>
          <a:ln/>
        </p:spPr>
        <p:txBody>
          <a:bodyPr/>
          <a:lstStyle>
            <a:lvl1pPr>
              <a:defRPr/>
            </a:lvl1pPr>
          </a:lstStyle>
          <a:p>
            <a:pPr>
              <a:defRPr/>
            </a:pPr>
            <a:fld id="{3FA068BE-E9DD-432C-BEF2-AF82467BE0D5}" type="slidenum">
              <a:rPr lang="en-US" altLang="en-US"/>
              <a:pPr>
                <a:defRPr/>
              </a:pPr>
              <a:t>‹#›</a:t>
            </a:fld>
            <a:endParaRPr lang="en-US"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5338" y="4859338"/>
            <a:ext cx="8566150" cy="15017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95338" y="3205163"/>
            <a:ext cx="8566150"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n-US" altLang="en-US"/>
          </a:p>
        </p:txBody>
      </p:sp>
      <p:sp>
        <p:nvSpPr>
          <p:cNvPr id="5" name="Rectangle 4"/>
          <p:cNvSpPr>
            <a:spLocks noGrp="1" noChangeArrowheads="1"/>
          </p:cNvSpPr>
          <p:nvPr>
            <p:ph type="ftr" idx="11"/>
          </p:nvPr>
        </p:nvSpPr>
        <p:spPr>
          <a:ln/>
        </p:spPr>
        <p:txBody>
          <a:bodyPr/>
          <a:lstStyle>
            <a:lvl1pPr>
              <a:defRPr/>
            </a:lvl1pPr>
          </a:lstStyle>
          <a:p>
            <a:pPr>
              <a:defRPr/>
            </a:pPr>
            <a:endParaRPr lang="en-US" altLang="en-US"/>
          </a:p>
        </p:txBody>
      </p:sp>
      <p:sp>
        <p:nvSpPr>
          <p:cNvPr id="6" name="Rectangle 5"/>
          <p:cNvSpPr>
            <a:spLocks noGrp="1" noChangeArrowheads="1"/>
          </p:cNvSpPr>
          <p:nvPr>
            <p:ph type="sldNum" idx="12"/>
          </p:nvPr>
        </p:nvSpPr>
        <p:spPr>
          <a:ln/>
        </p:spPr>
        <p:txBody>
          <a:bodyPr/>
          <a:lstStyle>
            <a:lvl1pPr>
              <a:defRPr/>
            </a:lvl1pPr>
          </a:lstStyle>
          <a:p>
            <a:pPr>
              <a:defRPr/>
            </a:pPr>
            <a:fld id="{E75E6FD3-F4B6-442F-9C72-E1592D09A9AE}" type="slidenum">
              <a:rPr lang="en-US" altLang="en-US"/>
              <a:pPr>
                <a:defRPr/>
              </a:pPr>
              <a:t>‹#›</a:t>
            </a:fld>
            <a:endParaRPr lang="en-US"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3238" y="1770063"/>
            <a:ext cx="4457700" cy="4989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13338" y="1770063"/>
            <a:ext cx="4457700" cy="4989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p:cNvSpPr>
            <a:spLocks noGrp="1" noChangeArrowheads="1"/>
          </p:cNvSpPr>
          <p:nvPr>
            <p:ph type="dt" idx="10"/>
          </p:nvPr>
        </p:nvSpPr>
        <p:spPr>
          <a:ln/>
        </p:spPr>
        <p:txBody>
          <a:bodyPr/>
          <a:lstStyle>
            <a:lvl1pPr>
              <a:defRPr/>
            </a:lvl1pPr>
          </a:lstStyle>
          <a:p>
            <a:pPr>
              <a:defRPr/>
            </a:pPr>
            <a:endParaRPr lang="en-US" altLang="en-US"/>
          </a:p>
        </p:txBody>
      </p:sp>
      <p:sp>
        <p:nvSpPr>
          <p:cNvPr id="6" name="Rectangle 4"/>
          <p:cNvSpPr>
            <a:spLocks noGrp="1" noChangeArrowheads="1"/>
          </p:cNvSpPr>
          <p:nvPr>
            <p:ph type="ftr" idx="11"/>
          </p:nvPr>
        </p:nvSpPr>
        <p:spPr>
          <a:ln/>
        </p:spPr>
        <p:txBody>
          <a:bodyPr/>
          <a:lstStyle>
            <a:lvl1pPr>
              <a:defRPr/>
            </a:lvl1pPr>
          </a:lstStyle>
          <a:p>
            <a:pPr>
              <a:defRPr/>
            </a:pPr>
            <a:endParaRPr lang="en-US" altLang="en-US"/>
          </a:p>
        </p:txBody>
      </p:sp>
      <p:sp>
        <p:nvSpPr>
          <p:cNvPr id="7" name="Rectangle 5"/>
          <p:cNvSpPr>
            <a:spLocks noGrp="1" noChangeArrowheads="1"/>
          </p:cNvSpPr>
          <p:nvPr>
            <p:ph type="sldNum" idx="12"/>
          </p:nvPr>
        </p:nvSpPr>
        <p:spPr>
          <a:ln/>
        </p:spPr>
        <p:txBody>
          <a:bodyPr/>
          <a:lstStyle>
            <a:lvl1pPr>
              <a:defRPr/>
            </a:lvl1pPr>
          </a:lstStyle>
          <a:p>
            <a:pPr>
              <a:defRPr/>
            </a:pPr>
            <a:fld id="{A616A314-6051-434D-A48C-0E634071F246}" type="slidenum">
              <a:rPr lang="en-US" altLang="en-US"/>
              <a:pPr>
                <a:defRPr/>
              </a:pPr>
              <a:t>‹#›</a:t>
            </a:fld>
            <a:endParaRPr lang="en-US"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3238" y="303213"/>
            <a:ext cx="9070975" cy="1260475"/>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03238" y="1692275"/>
            <a:ext cx="4452937" cy="7064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03238" y="2398713"/>
            <a:ext cx="4452937" cy="435768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19688" y="1692275"/>
            <a:ext cx="4454525" cy="7064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19688" y="2398713"/>
            <a:ext cx="4454525" cy="435768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
          <p:cNvSpPr>
            <a:spLocks noGrp="1" noChangeArrowheads="1"/>
          </p:cNvSpPr>
          <p:nvPr>
            <p:ph type="dt" idx="10"/>
          </p:nvPr>
        </p:nvSpPr>
        <p:spPr>
          <a:ln/>
        </p:spPr>
        <p:txBody>
          <a:bodyPr/>
          <a:lstStyle>
            <a:lvl1pPr>
              <a:defRPr/>
            </a:lvl1pPr>
          </a:lstStyle>
          <a:p>
            <a:pPr>
              <a:defRPr/>
            </a:pPr>
            <a:endParaRPr lang="en-US" altLang="en-US"/>
          </a:p>
        </p:txBody>
      </p:sp>
      <p:sp>
        <p:nvSpPr>
          <p:cNvPr id="8" name="Rectangle 4"/>
          <p:cNvSpPr>
            <a:spLocks noGrp="1" noChangeArrowheads="1"/>
          </p:cNvSpPr>
          <p:nvPr>
            <p:ph type="ftr" idx="11"/>
          </p:nvPr>
        </p:nvSpPr>
        <p:spPr>
          <a:ln/>
        </p:spPr>
        <p:txBody>
          <a:bodyPr/>
          <a:lstStyle>
            <a:lvl1pPr>
              <a:defRPr/>
            </a:lvl1pPr>
          </a:lstStyle>
          <a:p>
            <a:pPr>
              <a:defRPr/>
            </a:pPr>
            <a:endParaRPr lang="en-US" altLang="en-US"/>
          </a:p>
        </p:txBody>
      </p:sp>
      <p:sp>
        <p:nvSpPr>
          <p:cNvPr id="9" name="Rectangle 5"/>
          <p:cNvSpPr>
            <a:spLocks noGrp="1" noChangeArrowheads="1"/>
          </p:cNvSpPr>
          <p:nvPr>
            <p:ph type="sldNum" idx="12"/>
          </p:nvPr>
        </p:nvSpPr>
        <p:spPr>
          <a:ln/>
        </p:spPr>
        <p:txBody>
          <a:bodyPr/>
          <a:lstStyle>
            <a:lvl1pPr>
              <a:defRPr/>
            </a:lvl1pPr>
          </a:lstStyle>
          <a:p>
            <a:pPr>
              <a:defRPr/>
            </a:pPr>
            <a:fld id="{9A8731AD-1486-450B-8248-DCEF7065068E}" type="slidenum">
              <a:rPr lang="en-US" altLang="en-US"/>
              <a:pPr>
                <a:defRPr/>
              </a:pPr>
              <a:t>‹#›</a:t>
            </a:fld>
            <a:endParaRPr lang="en-US"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
          <p:cNvSpPr>
            <a:spLocks noGrp="1" noChangeArrowheads="1"/>
          </p:cNvSpPr>
          <p:nvPr>
            <p:ph type="dt" idx="10"/>
          </p:nvPr>
        </p:nvSpPr>
        <p:spPr>
          <a:ln/>
        </p:spPr>
        <p:txBody>
          <a:bodyPr/>
          <a:lstStyle>
            <a:lvl1pPr>
              <a:defRPr/>
            </a:lvl1pPr>
          </a:lstStyle>
          <a:p>
            <a:pPr>
              <a:defRPr/>
            </a:pPr>
            <a:endParaRPr lang="en-US" altLang="en-US"/>
          </a:p>
        </p:txBody>
      </p:sp>
      <p:sp>
        <p:nvSpPr>
          <p:cNvPr id="4" name="Rectangle 4"/>
          <p:cNvSpPr>
            <a:spLocks noGrp="1" noChangeArrowheads="1"/>
          </p:cNvSpPr>
          <p:nvPr>
            <p:ph type="ftr" idx="11"/>
          </p:nvPr>
        </p:nvSpPr>
        <p:spPr>
          <a:ln/>
        </p:spPr>
        <p:txBody>
          <a:bodyPr/>
          <a:lstStyle>
            <a:lvl1pPr>
              <a:defRPr/>
            </a:lvl1pPr>
          </a:lstStyle>
          <a:p>
            <a:pPr>
              <a:defRPr/>
            </a:pPr>
            <a:endParaRPr lang="en-US" altLang="en-US"/>
          </a:p>
        </p:txBody>
      </p:sp>
      <p:sp>
        <p:nvSpPr>
          <p:cNvPr id="5" name="Rectangle 5"/>
          <p:cNvSpPr>
            <a:spLocks noGrp="1" noChangeArrowheads="1"/>
          </p:cNvSpPr>
          <p:nvPr>
            <p:ph type="sldNum" idx="12"/>
          </p:nvPr>
        </p:nvSpPr>
        <p:spPr>
          <a:ln/>
        </p:spPr>
        <p:txBody>
          <a:bodyPr/>
          <a:lstStyle>
            <a:lvl1pPr>
              <a:defRPr/>
            </a:lvl1pPr>
          </a:lstStyle>
          <a:p>
            <a:pPr>
              <a:defRPr/>
            </a:pPr>
            <a:fld id="{547A0299-D0B7-4D51-AB55-A74371BFD672}" type="slidenum">
              <a:rPr lang="en-US" altLang="en-US"/>
              <a:pPr>
                <a:defRPr/>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5338" y="4859338"/>
            <a:ext cx="8566150" cy="15017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95338" y="3205163"/>
            <a:ext cx="8566150"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US" altLang="en-US"/>
          </a:p>
        </p:txBody>
      </p:sp>
      <p:sp>
        <p:nvSpPr>
          <p:cNvPr id="3" name="Rectangle 4"/>
          <p:cNvSpPr>
            <a:spLocks noGrp="1" noChangeArrowheads="1"/>
          </p:cNvSpPr>
          <p:nvPr>
            <p:ph type="ftr" idx="11"/>
          </p:nvPr>
        </p:nvSpPr>
        <p:spPr>
          <a:ln/>
        </p:spPr>
        <p:txBody>
          <a:bodyPr/>
          <a:lstStyle>
            <a:lvl1pPr>
              <a:defRPr/>
            </a:lvl1pPr>
          </a:lstStyle>
          <a:p>
            <a:pPr>
              <a:defRPr/>
            </a:pPr>
            <a:endParaRPr lang="en-US" altLang="en-US"/>
          </a:p>
        </p:txBody>
      </p:sp>
      <p:sp>
        <p:nvSpPr>
          <p:cNvPr id="4" name="Rectangle 5"/>
          <p:cNvSpPr>
            <a:spLocks noGrp="1" noChangeArrowheads="1"/>
          </p:cNvSpPr>
          <p:nvPr>
            <p:ph type="sldNum" idx="12"/>
          </p:nvPr>
        </p:nvSpPr>
        <p:spPr>
          <a:ln/>
        </p:spPr>
        <p:txBody>
          <a:bodyPr/>
          <a:lstStyle>
            <a:lvl1pPr>
              <a:defRPr/>
            </a:lvl1pPr>
          </a:lstStyle>
          <a:p>
            <a:pPr>
              <a:defRPr/>
            </a:pPr>
            <a:fld id="{108352EB-6E7B-49D8-9743-BAD50E7999E5}" type="slidenum">
              <a:rPr lang="en-US" altLang="en-US"/>
              <a:pPr>
                <a:defRPr/>
              </a:pPr>
              <a:t>‹#›</a:t>
            </a:fld>
            <a:endParaRPr lang="en-US"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238" y="301625"/>
            <a:ext cx="3316287" cy="1281113"/>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940175" y="301625"/>
            <a:ext cx="5634038" cy="64547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03238" y="1582738"/>
            <a:ext cx="3316287" cy="51736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ltLang="en-US"/>
          </a:p>
        </p:txBody>
      </p:sp>
      <p:sp>
        <p:nvSpPr>
          <p:cNvPr id="6" name="Rectangle 4"/>
          <p:cNvSpPr>
            <a:spLocks noGrp="1" noChangeArrowheads="1"/>
          </p:cNvSpPr>
          <p:nvPr>
            <p:ph type="ftr" idx="11"/>
          </p:nvPr>
        </p:nvSpPr>
        <p:spPr>
          <a:ln/>
        </p:spPr>
        <p:txBody>
          <a:bodyPr/>
          <a:lstStyle>
            <a:lvl1pPr>
              <a:defRPr/>
            </a:lvl1pPr>
          </a:lstStyle>
          <a:p>
            <a:pPr>
              <a:defRPr/>
            </a:pPr>
            <a:endParaRPr lang="en-US" altLang="en-US"/>
          </a:p>
        </p:txBody>
      </p:sp>
      <p:sp>
        <p:nvSpPr>
          <p:cNvPr id="7" name="Rectangle 5"/>
          <p:cNvSpPr>
            <a:spLocks noGrp="1" noChangeArrowheads="1"/>
          </p:cNvSpPr>
          <p:nvPr>
            <p:ph type="sldNum" idx="12"/>
          </p:nvPr>
        </p:nvSpPr>
        <p:spPr>
          <a:ln/>
        </p:spPr>
        <p:txBody>
          <a:bodyPr/>
          <a:lstStyle>
            <a:lvl1pPr>
              <a:defRPr/>
            </a:lvl1pPr>
          </a:lstStyle>
          <a:p>
            <a:pPr>
              <a:defRPr/>
            </a:pPr>
            <a:fld id="{94FEB750-19E0-4E6D-B851-0EB9D4F9957A}" type="slidenum">
              <a:rPr lang="en-US" altLang="en-US"/>
              <a:pPr>
                <a:defRPr/>
              </a:pPr>
              <a:t>‹#›</a:t>
            </a:fld>
            <a:endParaRPr lang="en-US"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4850" y="5294313"/>
            <a:ext cx="6046788" cy="623887"/>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974850" y="676275"/>
            <a:ext cx="6046788"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974850" y="5918200"/>
            <a:ext cx="6046788" cy="889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ltLang="en-US"/>
          </a:p>
        </p:txBody>
      </p:sp>
      <p:sp>
        <p:nvSpPr>
          <p:cNvPr id="6" name="Rectangle 4"/>
          <p:cNvSpPr>
            <a:spLocks noGrp="1" noChangeArrowheads="1"/>
          </p:cNvSpPr>
          <p:nvPr>
            <p:ph type="ftr" idx="11"/>
          </p:nvPr>
        </p:nvSpPr>
        <p:spPr>
          <a:ln/>
        </p:spPr>
        <p:txBody>
          <a:bodyPr/>
          <a:lstStyle>
            <a:lvl1pPr>
              <a:defRPr/>
            </a:lvl1pPr>
          </a:lstStyle>
          <a:p>
            <a:pPr>
              <a:defRPr/>
            </a:pPr>
            <a:endParaRPr lang="en-US" altLang="en-US"/>
          </a:p>
        </p:txBody>
      </p:sp>
      <p:sp>
        <p:nvSpPr>
          <p:cNvPr id="7" name="Rectangle 5"/>
          <p:cNvSpPr>
            <a:spLocks noGrp="1" noChangeArrowheads="1"/>
          </p:cNvSpPr>
          <p:nvPr>
            <p:ph type="sldNum" idx="12"/>
          </p:nvPr>
        </p:nvSpPr>
        <p:spPr>
          <a:ln/>
        </p:spPr>
        <p:txBody>
          <a:bodyPr/>
          <a:lstStyle>
            <a:lvl1pPr>
              <a:defRPr/>
            </a:lvl1pPr>
          </a:lstStyle>
          <a:p>
            <a:pPr>
              <a:defRPr/>
            </a:pPr>
            <a:fld id="{6D4F1E9B-1000-4771-AE79-B0B4E0D78270}" type="slidenum">
              <a:rPr lang="en-US" altLang="en-US"/>
              <a:pPr>
                <a:defRPr/>
              </a:pPr>
              <a:t>‹#›</a:t>
            </a:fld>
            <a:endParaRPr lang="en-US"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dt" idx="10"/>
          </p:nvPr>
        </p:nvSpPr>
        <p:spPr>
          <a:ln/>
        </p:spPr>
        <p:txBody>
          <a:bodyPr/>
          <a:lstStyle>
            <a:lvl1pPr>
              <a:defRPr/>
            </a:lvl1pPr>
          </a:lstStyle>
          <a:p>
            <a:pPr>
              <a:defRPr/>
            </a:pPr>
            <a:endParaRPr lang="en-US" altLang="en-US"/>
          </a:p>
        </p:txBody>
      </p:sp>
      <p:sp>
        <p:nvSpPr>
          <p:cNvPr id="5" name="Rectangle 4"/>
          <p:cNvSpPr>
            <a:spLocks noGrp="1" noChangeArrowheads="1"/>
          </p:cNvSpPr>
          <p:nvPr>
            <p:ph type="ftr" idx="11"/>
          </p:nvPr>
        </p:nvSpPr>
        <p:spPr>
          <a:ln/>
        </p:spPr>
        <p:txBody>
          <a:bodyPr/>
          <a:lstStyle>
            <a:lvl1pPr>
              <a:defRPr/>
            </a:lvl1pPr>
          </a:lstStyle>
          <a:p>
            <a:pPr>
              <a:defRPr/>
            </a:pPr>
            <a:endParaRPr lang="en-US" altLang="en-US"/>
          </a:p>
        </p:txBody>
      </p:sp>
      <p:sp>
        <p:nvSpPr>
          <p:cNvPr id="6" name="Rectangle 5"/>
          <p:cNvSpPr>
            <a:spLocks noGrp="1" noChangeArrowheads="1"/>
          </p:cNvSpPr>
          <p:nvPr>
            <p:ph type="sldNum" idx="12"/>
          </p:nvPr>
        </p:nvSpPr>
        <p:spPr>
          <a:ln/>
        </p:spPr>
        <p:txBody>
          <a:bodyPr/>
          <a:lstStyle>
            <a:lvl1pPr>
              <a:defRPr/>
            </a:lvl1pPr>
          </a:lstStyle>
          <a:p>
            <a:pPr>
              <a:defRPr/>
            </a:pPr>
            <a:fld id="{CFE6E1C2-14A9-42E1-9C7B-783CA6FB36B4}" type="slidenum">
              <a:rPr lang="en-US" altLang="en-US"/>
              <a:pPr>
                <a:defRPr/>
              </a:pPr>
              <a:t>‹#›</a:t>
            </a:fld>
            <a:endParaRPr lang="en-US"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4088" y="301625"/>
            <a:ext cx="2266950" cy="64579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03238" y="301625"/>
            <a:ext cx="6648450" cy="64579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dt" idx="10"/>
          </p:nvPr>
        </p:nvSpPr>
        <p:spPr>
          <a:ln/>
        </p:spPr>
        <p:txBody>
          <a:bodyPr/>
          <a:lstStyle>
            <a:lvl1pPr>
              <a:defRPr/>
            </a:lvl1pPr>
          </a:lstStyle>
          <a:p>
            <a:pPr>
              <a:defRPr/>
            </a:pPr>
            <a:endParaRPr lang="en-US" altLang="en-US"/>
          </a:p>
        </p:txBody>
      </p:sp>
      <p:sp>
        <p:nvSpPr>
          <p:cNvPr id="5" name="Rectangle 4"/>
          <p:cNvSpPr>
            <a:spLocks noGrp="1" noChangeArrowheads="1"/>
          </p:cNvSpPr>
          <p:nvPr>
            <p:ph type="ftr" idx="11"/>
          </p:nvPr>
        </p:nvSpPr>
        <p:spPr>
          <a:ln/>
        </p:spPr>
        <p:txBody>
          <a:bodyPr/>
          <a:lstStyle>
            <a:lvl1pPr>
              <a:defRPr/>
            </a:lvl1pPr>
          </a:lstStyle>
          <a:p>
            <a:pPr>
              <a:defRPr/>
            </a:pPr>
            <a:endParaRPr lang="en-US" altLang="en-US"/>
          </a:p>
        </p:txBody>
      </p:sp>
      <p:sp>
        <p:nvSpPr>
          <p:cNvPr id="6" name="Rectangle 5"/>
          <p:cNvSpPr>
            <a:spLocks noGrp="1" noChangeArrowheads="1"/>
          </p:cNvSpPr>
          <p:nvPr>
            <p:ph type="sldNum" idx="12"/>
          </p:nvPr>
        </p:nvSpPr>
        <p:spPr>
          <a:ln/>
        </p:spPr>
        <p:txBody>
          <a:bodyPr/>
          <a:lstStyle>
            <a:lvl1pPr>
              <a:defRPr/>
            </a:lvl1pPr>
          </a:lstStyle>
          <a:p>
            <a:pPr>
              <a:defRPr/>
            </a:pPr>
            <a:fld id="{112E2FD2-9624-4D01-B7AC-E80368C54DD9}" type="slidenum">
              <a:rPr lang="en-US" altLang="en-US"/>
              <a:pPr>
                <a:defRPr/>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87438" y="2224088"/>
            <a:ext cx="4159250" cy="4762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399088" y="2224088"/>
            <a:ext cx="4160837" cy="4762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3238" y="303213"/>
            <a:ext cx="9070975" cy="1260475"/>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03238" y="1692275"/>
            <a:ext cx="4452937" cy="7064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03238" y="2398713"/>
            <a:ext cx="4452937" cy="435768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19688" y="1692275"/>
            <a:ext cx="4454525" cy="7064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19688" y="2398713"/>
            <a:ext cx="4454525" cy="435768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238" y="301625"/>
            <a:ext cx="3316287" cy="1281113"/>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940175" y="301625"/>
            <a:ext cx="5634038" cy="64547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03238" y="1582738"/>
            <a:ext cx="3316287" cy="51736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4850" y="5294313"/>
            <a:ext cx="6046788" cy="623887"/>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974850" y="676275"/>
            <a:ext cx="6046788"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974850" y="5918200"/>
            <a:ext cx="6046788" cy="889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image" Target="../media/image1.wmf"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 /><Relationship Id="rId13" Type="http://schemas.openxmlformats.org/officeDocument/2006/relationships/theme" Target="../theme/theme2.xml" /><Relationship Id="rId3" Type="http://schemas.openxmlformats.org/officeDocument/2006/relationships/slideLayout" Target="../slideLayouts/slideLayout14.xml" /><Relationship Id="rId7" Type="http://schemas.openxmlformats.org/officeDocument/2006/relationships/slideLayout" Target="../slideLayouts/slideLayout18.xml" /><Relationship Id="rId12" Type="http://schemas.openxmlformats.org/officeDocument/2006/relationships/slideLayout" Target="../slideLayouts/slideLayout23.xml" /><Relationship Id="rId2" Type="http://schemas.openxmlformats.org/officeDocument/2006/relationships/slideLayout" Target="../slideLayouts/slideLayout13.xml" /><Relationship Id="rId1" Type="http://schemas.openxmlformats.org/officeDocument/2006/relationships/slideLayout" Target="../slideLayouts/slideLayout12.xml" /><Relationship Id="rId6" Type="http://schemas.openxmlformats.org/officeDocument/2006/relationships/slideLayout" Target="../slideLayouts/slideLayout17.xml" /><Relationship Id="rId11" Type="http://schemas.openxmlformats.org/officeDocument/2006/relationships/slideLayout" Target="../slideLayouts/slideLayout22.xml" /><Relationship Id="rId5" Type="http://schemas.openxmlformats.org/officeDocument/2006/relationships/slideLayout" Target="../slideLayouts/slideLayout16.xml" /><Relationship Id="rId10" Type="http://schemas.openxmlformats.org/officeDocument/2006/relationships/slideLayout" Target="../slideLayouts/slideLayout21.xml" /><Relationship Id="rId4" Type="http://schemas.openxmlformats.org/officeDocument/2006/relationships/slideLayout" Target="../slideLayouts/slideLayout15.xml" /><Relationship Id="rId9" Type="http://schemas.openxmlformats.org/officeDocument/2006/relationships/slideLayout" Target="../slideLayouts/slideLayout20.xml" /></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 /><Relationship Id="rId3" Type="http://schemas.openxmlformats.org/officeDocument/2006/relationships/slideLayout" Target="../slideLayouts/slideLayout26.xml" /><Relationship Id="rId7" Type="http://schemas.openxmlformats.org/officeDocument/2006/relationships/slideLayout" Target="../slideLayouts/slideLayout30.xml" /><Relationship Id="rId12" Type="http://schemas.openxmlformats.org/officeDocument/2006/relationships/theme" Target="../theme/theme3.xml" /><Relationship Id="rId2" Type="http://schemas.openxmlformats.org/officeDocument/2006/relationships/slideLayout" Target="../slideLayouts/slideLayout25.xml" /><Relationship Id="rId1" Type="http://schemas.openxmlformats.org/officeDocument/2006/relationships/slideLayout" Target="../slideLayouts/slideLayout24.xml" /><Relationship Id="rId6" Type="http://schemas.openxmlformats.org/officeDocument/2006/relationships/slideLayout" Target="../slideLayouts/slideLayout29.xml" /><Relationship Id="rId11" Type="http://schemas.openxmlformats.org/officeDocument/2006/relationships/slideLayout" Target="../slideLayouts/slideLayout34.xml" /><Relationship Id="rId5" Type="http://schemas.openxmlformats.org/officeDocument/2006/relationships/slideLayout" Target="../slideLayouts/slideLayout28.xml" /><Relationship Id="rId10" Type="http://schemas.openxmlformats.org/officeDocument/2006/relationships/slideLayout" Target="../slideLayouts/slideLayout33.xml" /><Relationship Id="rId4" Type="http://schemas.openxmlformats.org/officeDocument/2006/relationships/slideLayout" Target="../slideLayouts/slideLayout27.xml" /><Relationship Id="rId9" Type="http://schemas.openxmlformats.org/officeDocument/2006/relationships/slideLayout" Target="../slideLayouts/slideLayout32.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3399"/>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739775" y="117475"/>
            <a:ext cx="8604250" cy="1260475"/>
          </a:xfrm>
          <a:prstGeom prst="rect">
            <a:avLst/>
          </a:prstGeom>
          <a:noFill/>
          <a:ln w="9525">
            <a:noFill/>
            <a:round/>
            <a:headEnd/>
            <a:tailEnd/>
          </a:ln>
        </p:spPr>
        <p:txBody>
          <a:bodyPr vert="horz" wrap="square" lIns="0" tIns="0" rIns="0" bIns="0" numCol="1" anchor="ctr" anchorCtr="0" compatLnSpc="1">
            <a:prstTxWarp prst="textNoShape">
              <a:avLst/>
            </a:prstTxWarp>
          </a:bodyPr>
          <a:lstStyle/>
          <a:p>
            <a:pPr lvl="0"/>
            <a:r>
              <a:rPr lang="en-GB" altLang="en-US"/>
              <a:t>Click to edit the title text format</a:t>
            </a:r>
          </a:p>
        </p:txBody>
      </p:sp>
      <p:sp>
        <p:nvSpPr>
          <p:cNvPr id="1027" name="Rectangle 2"/>
          <p:cNvSpPr>
            <a:spLocks noGrp="1" noChangeArrowheads="1"/>
          </p:cNvSpPr>
          <p:nvPr>
            <p:ph type="body" idx="1"/>
          </p:nvPr>
        </p:nvSpPr>
        <p:spPr bwMode="auto">
          <a:xfrm>
            <a:off x="1087438" y="2224088"/>
            <a:ext cx="8472487" cy="4762500"/>
          </a:xfrm>
          <a:prstGeom prst="rect">
            <a:avLst/>
          </a:prstGeom>
          <a:noFill/>
          <a:ln w="9525">
            <a:noFill/>
            <a:round/>
            <a:headEnd/>
            <a:tailEnd/>
          </a:ln>
        </p:spPr>
        <p:txBody>
          <a:bodyPr vert="horz" wrap="square" lIns="0" tIns="21168" rIns="0" bIns="0" numCol="1" anchor="t" anchorCtr="0" compatLnSpc="1">
            <a:prstTxWarp prst="textNoShape">
              <a:avLst/>
            </a:prstTxWarp>
          </a:bodyPr>
          <a:lstStyle/>
          <a:p>
            <a:pPr lvl="0"/>
            <a:r>
              <a:rPr lang="en-GB" altLang="en-US"/>
              <a:t>Click to edit the outline text format</a:t>
            </a:r>
          </a:p>
          <a:p>
            <a:pPr lvl="1"/>
            <a:r>
              <a:rPr lang="en-GB" altLang="en-US"/>
              <a:t>Second Outline Level</a:t>
            </a:r>
          </a:p>
          <a:p>
            <a:pPr lvl="2"/>
            <a:r>
              <a:rPr lang="en-GB" altLang="en-US"/>
              <a:t>Third Outline Level</a:t>
            </a:r>
          </a:p>
          <a:p>
            <a:pPr lvl="3"/>
            <a:r>
              <a:rPr lang="en-GB" altLang="en-US"/>
              <a:t>Fourth Outline Level</a:t>
            </a:r>
          </a:p>
          <a:p>
            <a:pPr lvl="4"/>
            <a:r>
              <a:rPr lang="en-GB" altLang="en-US"/>
              <a:t>Fifth Outline Level</a:t>
            </a:r>
          </a:p>
          <a:p>
            <a:pPr lvl="4"/>
            <a:r>
              <a:rPr lang="en-GB" altLang="en-US"/>
              <a:t>Sixth Outline Level</a:t>
            </a:r>
          </a:p>
          <a:p>
            <a:pPr lvl="4"/>
            <a:r>
              <a:rPr lang="en-GB" altLang="en-US"/>
              <a:t>Seventh Outline Level</a:t>
            </a:r>
          </a:p>
          <a:p>
            <a:pPr lvl="4"/>
            <a:r>
              <a:rPr lang="en-GB" altLang="en-US"/>
              <a:t>Eighth Outline Level</a:t>
            </a:r>
          </a:p>
          <a:p>
            <a:pPr lvl="4"/>
            <a:r>
              <a:rPr lang="en-GB" altLang="en-US"/>
              <a:t>Ninth Outline Level</a:t>
            </a:r>
          </a:p>
        </p:txBody>
      </p:sp>
      <p:pic>
        <p:nvPicPr>
          <p:cNvPr id="1028" name="Picture 3"/>
          <p:cNvPicPr>
            <a:picLocks noChangeAspect="1" noChangeArrowheads="1"/>
          </p:cNvPicPr>
          <p:nvPr/>
        </p:nvPicPr>
        <p:blipFill>
          <a:blip r:embed="rId13" cstate="print"/>
          <a:srcRect/>
          <a:stretch>
            <a:fillRect/>
          </a:stretch>
        </p:blipFill>
        <p:spPr bwMode="auto">
          <a:xfrm>
            <a:off x="7934325" y="6253163"/>
            <a:ext cx="1968500" cy="1057275"/>
          </a:xfrm>
          <a:prstGeom prst="rect">
            <a:avLst/>
          </a:prstGeom>
          <a:noFill/>
          <a:ln w="9525">
            <a:noFill/>
            <a:round/>
            <a:headEnd/>
            <a:tailEnd/>
          </a:ln>
        </p:spPr>
      </p:pic>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xStyles>
    <p:titleStyle>
      <a:lvl1pPr algn="ctr" defTabSz="719138" rtl="0" eaLnBrk="0" fontAlgn="base" hangingPunct="0">
        <a:lnSpc>
          <a:spcPct val="93000"/>
        </a:lnSpc>
        <a:spcBef>
          <a:spcPct val="0"/>
        </a:spcBef>
        <a:spcAft>
          <a:spcPct val="0"/>
        </a:spcAft>
        <a:buClr>
          <a:srgbClr val="000000"/>
        </a:buClr>
        <a:buSzPct val="100000"/>
        <a:buFont typeface="Times New Roman" pitchFamily="18" charset="0"/>
        <a:defRPr sz="2400" b="1" i="1">
          <a:solidFill>
            <a:srgbClr val="E6E6E6"/>
          </a:solidFill>
          <a:latin typeface="+mj-lt"/>
          <a:ea typeface="+mj-ea"/>
          <a:cs typeface="+mj-cs"/>
        </a:defRPr>
      </a:lvl1pPr>
      <a:lvl2pPr algn="ctr" defTabSz="719138" rtl="0" eaLnBrk="0" fontAlgn="base" hangingPunct="0">
        <a:lnSpc>
          <a:spcPct val="93000"/>
        </a:lnSpc>
        <a:spcBef>
          <a:spcPct val="0"/>
        </a:spcBef>
        <a:spcAft>
          <a:spcPct val="0"/>
        </a:spcAft>
        <a:buClr>
          <a:srgbClr val="000000"/>
        </a:buClr>
        <a:buSzPct val="100000"/>
        <a:buFont typeface="Times New Roman" pitchFamily="18" charset="0"/>
        <a:defRPr sz="2400" b="1" i="1">
          <a:solidFill>
            <a:srgbClr val="E6E6E6"/>
          </a:solidFill>
          <a:latin typeface="Arial" charset="0"/>
          <a:ea typeface="msmincho" charset="0"/>
          <a:cs typeface="msmincho" charset="0"/>
        </a:defRPr>
      </a:lvl2pPr>
      <a:lvl3pPr algn="ctr" defTabSz="719138" rtl="0" eaLnBrk="0" fontAlgn="base" hangingPunct="0">
        <a:lnSpc>
          <a:spcPct val="93000"/>
        </a:lnSpc>
        <a:spcBef>
          <a:spcPct val="0"/>
        </a:spcBef>
        <a:spcAft>
          <a:spcPct val="0"/>
        </a:spcAft>
        <a:buClr>
          <a:srgbClr val="000000"/>
        </a:buClr>
        <a:buSzPct val="100000"/>
        <a:buFont typeface="Times New Roman" pitchFamily="18" charset="0"/>
        <a:defRPr sz="2400" b="1" i="1">
          <a:solidFill>
            <a:srgbClr val="E6E6E6"/>
          </a:solidFill>
          <a:latin typeface="Arial" charset="0"/>
          <a:ea typeface="msmincho" charset="0"/>
          <a:cs typeface="msmincho" charset="0"/>
        </a:defRPr>
      </a:lvl3pPr>
      <a:lvl4pPr algn="ctr" defTabSz="719138" rtl="0" eaLnBrk="0" fontAlgn="base" hangingPunct="0">
        <a:lnSpc>
          <a:spcPct val="93000"/>
        </a:lnSpc>
        <a:spcBef>
          <a:spcPct val="0"/>
        </a:spcBef>
        <a:spcAft>
          <a:spcPct val="0"/>
        </a:spcAft>
        <a:buClr>
          <a:srgbClr val="000000"/>
        </a:buClr>
        <a:buSzPct val="100000"/>
        <a:buFont typeface="Times New Roman" pitchFamily="18" charset="0"/>
        <a:defRPr sz="2400" b="1" i="1">
          <a:solidFill>
            <a:srgbClr val="E6E6E6"/>
          </a:solidFill>
          <a:latin typeface="Arial" charset="0"/>
          <a:ea typeface="msmincho" charset="0"/>
          <a:cs typeface="msmincho" charset="0"/>
        </a:defRPr>
      </a:lvl4pPr>
      <a:lvl5pPr algn="ctr" defTabSz="719138" rtl="0" eaLnBrk="0" fontAlgn="base" hangingPunct="0">
        <a:lnSpc>
          <a:spcPct val="93000"/>
        </a:lnSpc>
        <a:spcBef>
          <a:spcPct val="0"/>
        </a:spcBef>
        <a:spcAft>
          <a:spcPct val="0"/>
        </a:spcAft>
        <a:buClr>
          <a:srgbClr val="000000"/>
        </a:buClr>
        <a:buSzPct val="100000"/>
        <a:buFont typeface="Times New Roman" pitchFamily="18" charset="0"/>
        <a:defRPr sz="2400" b="1" i="1">
          <a:solidFill>
            <a:srgbClr val="E6E6E6"/>
          </a:solidFill>
          <a:latin typeface="Arial" charset="0"/>
          <a:ea typeface="msmincho" charset="0"/>
          <a:cs typeface="msmincho" charset="0"/>
        </a:defRPr>
      </a:lvl5pPr>
      <a:lvl6pPr marL="2514600" indent="-228600" algn="ctr" defTabSz="719138" rtl="0" fontAlgn="base" hangingPunct="0">
        <a:lnSpc>
          <a:spcPct val="93000"/>
        </a:lnSpc>
        <a:spcBef>
          <a:spcPct val="0"/>
        </a:spcBef>
        <a:spcAft>
          <a:spcPct val="0"/>
        </a:spcAft>
        <a:buClr>
          <a:srgbClr val="000000"/>
        </a:buClr>
        <a:buSzPct val="100000"/>
        <a:buFont typeface="Times New Roman" pitchFamily="16" charset="0"/>
        <a:defRPr sz="2400" b="1" i="1">
          <a:solidFill>
            <a:srgbClr val="E6E6E6"/>
          </a:solidFill>
          <a:latin typeface="Arial" charset="0"/>
          <a:ea typeface="msmincho" charset="0"/>
          <a:cs typeface="msmincho" charset="0"/>
        </a:defRPr>
      </a:lvl6pPr>
      <a:lvl7pPr marL="2971800" indent="-228600" algn="ctr" defTabSz="719138" rtl="0" fontAlgn="base" hangingPunct="0">
        <a:lnSpc>
          <a:spcPct val="93000"/>
        </a:lnSpc>
        <a:spcBef>
          <a:spcPct val="0"/>
        </a:spcBef>
        <a:spcAft>
          <a:spcPct val="0"/>
        </a:spcAft>
        <a:buClr>
          <a:srgbClr val="000000"/>
        </a:buClr>
        <a:buSzPct val="100000"/>
        <a:buFont typeface="Times New Roman" pitchFamily="16" charset="0"/>
        <a:defRPr sz="2400" b="1" i="1">
          <a:solidFill>
            <a:srgbClr val="E6E6E6"/>
          </a:solidFill>
          <a:latin typeface="Arial" charset="0"/>
          <a:ea typeface="msmincho" charset="0"/>
          <a:cs typeface="msmincho" charset="0"/>
        </a:defRPr>
      </a:lvl7pPr>
      <a:lvl8pPr marL="3429000" indent="-228600" algn="ctr" defTabSz="719138" rtl="0" fontAlgn="base" hangingPunct="0">
        <a:lnSpc>
          <a:spcPct val="93000"/>
        </a:lnSpc>
        <a:spcBef>
          <a:spcPct val="0"/>
        </a:spcBef>
        <a:spcAft>
          <a:spcPct val="0"/>
        </a:spcAft>
        <a:buClr>
          <a:srgbClr val="000000"/>
        </a:buClr>
        <a:buSzPct val="100000"/>
        <a:buFont typeface="Times New Roman" pitchFamily="16" charset="0"/>
        <a:defRPr sz="2400" b="1" i="1">
          <a:solidFill>
            <a:srgbClr val="E6E6E6"/>
          </a:solidFill>
          <a:latin typeface="Arial" charset="0"/>
          <a:ea typeface="msmincho" charset="0"/>
          <a:cs typeface="msmincho" charset="0"/>
        </a:defRPr>
      </a:lvl8pPr>
      <a:lvl9pPr marL="3886200" indent="-228600" algn="ctr" defTabSz="719138" rtl="0" fontAlgn="base" hangingPunct="0">
        <a:lnSpc>
          <a:spcPct val="93000"/>
        </a:lnSpc>
        <a:spcBef>
          <a:spcPct val="0"/>
        </a:spcBef>
        <a:spcAft>
          <a:spcPct val="0"/>
        </a:spcAft>
        <a:buClr>
          <a:srgbClr val="000000"/>
        </a:buClr>
        <a:buSzPct val="100000"/>
        <a:buFont typeface="Times New Roman" pitchFamily="16" charset="0"/>
        <a:defRPr sz="2400" b="1" i="1">
          <a:solidFill>
            <a:srgbClr val="E6E6E6"/>
          </a:solidFill>
          <a:latin typeface="Arial" charset="0"/>
          <a:ea typeface="msmincho" charset="0"/>
          <a:cs typeface="msmincho" charset="0"/>
        </a:defRPr>
      </a:lvl9pPr>
    </p:titleStyle>
    <p:bodyStyle>
      <a:lvl1pPr marL="342900" indent="-342900" algn="l" defTabSz="719138" rtl="0" eaLnBrk="0" fontAlgn="base" hangingPunct="0">
        <a:lnSpc>
          <a:spcPct val="93000"/>
        </a:lnSpc>
        <a:spcBef>
          <a:spcPct val="0"/>
        </a:spcBef>
        <a:spcAft>
          <a:spcPct val="0"/>
        </a:spcAft>
        <a:buClr>
          <a:srgbClr val="000000"/>
        </a:buClr>
        <a:buSzPct val="100000"/>
        <a:buFont typeface="Times New Roman" pitchFamily="18" charset="0"/>
        <a:defRPr sz="2400">
          <a:solidFill>
            <a:srgbClr val="E6E6E6"/>
          </a:solidFill>
          <a:latin typeface="+mn-lt"/>
          <a:ea typeface="+mn-ea"/>
          <a:cs typeface="+mn-cs"/>
        </a:defRPr>
      </a:lvl1pPr>
      <a:lvl2pPr marL="742950" indent="-285750" algn="l" defTabSz="719138" rtl="0" eaLnBrk="0" fontAlgn="base" hangingPunct="0">
        <a:lnSpc>
          <a:spcPct val="93000"/>
        </a:lnSpc>
        <a:spcBef>
          <a:spcPct val="0"/>
        </a:spcBef>
        <a:spcAft>
          <a:spcPct val="0"/>
        </a:spcAft>
        <a:buClr>
          <a:srgbClr val="000000"/>
        </a:buClr>
        <a:buSzPct val="100000"/>
        <a:buFont typeface="Times New Roman" pitchFamily="18" charset="0"/>
        <a:defRPr sz="2800">
          <a:solidFill>
            <a:srgbClr val="E6E6E6"/>
          </a:solidFill>
          <a:latin typeface="+mn-lt"/>
          <a:ea typeface="+mn-ea"/>
          <a:cs typeface="+mn-cs"/>
        </a:defRPr>
      </a:lvl2pPr>
      <a:lvl3pPr marL="1143000" indent="-228600" algn="l" defTabSz="719138" rtl="0" eaLnBrk="0" fontAlgn="base" hangingPunct="0">
        <a:lnSpc>
          <a:spcPct val="93000"/>
        </a:lnSpc>
        <a:spcBef>
          <a:spcPct val="0"/>
        </a:spcBef>
        <a:spcAft>
          <a:spcPct val="0"/>
        </a:spcAft>
        <a:buClr>
          <a:srgbClr val="000000"/>
        </a:buClr>
        <a:buSzPct val="100000"/>
        <a:buFont typeface="Times New Roman" pitchFamily="18" charset="0"/>
        <a:defRPr sz="2400">
          <a:solidFill>
            <a:srgbClr val="E6E6E6"/>
          </a:solidFill>
          <a:latin typeface="+mn-lt"/>
          <a:ea typeface="+mn-ea"/>
          <a:cs typeface="+mn-cs"/>
        </a:defRPr>
      </a:lvl3pPr>
      <a:lvl4pPr marL="1600200" indent="-228600" algn="l" defTabSz="719138" rtl="0" eaLnBrk="0" fontAlgn="base" hangingPunct="0">
        <a:lnSpc>
          <a:spcPct val="93000"/>
        </a:lnSpc>
        <a:spcBef>
          <a:spcPct val="0"/>
        </a:spcBef>
        <a:spcAft>
          <a:spcPct val="0"/>
        </a:spcAft>
        <a:buClr>
          <a:srgbClr val="000000"/>
        </a:buClr>
        <a:buSzPct val="100000"/>
        <a:buFont typeface="Times New Roman" pitchFamily="18" charset="0"/>
        <a:defRPr sz="2000">
          <a:solidFill>
            <a:srgbClr val="E6E6E6"/>
          </a:solidFill>
          <a:latin typeface="+mn-lt"/>
          <a:ea typeface="+mn-ea"/>
          <a:cs typeface="+mn-cs"/>
        </a:defRPr>
      </a:lvl4pPr>
      <a:lvl5pPr marL="2057400" indent="-228600" algn="l" defTabSz="719138" rtl="0" eaLnBrk="0" fontAlgn="base" hangingPunct="0">
        <a:lnSpc>
          <a:spcPct val="93000"/>
        </a:lnSpc>
        <a:spcBef>
          <a:spcPct val="0"/>
        </a:spcBef>
        <a:spcAft>
          <a:spcPct val="0"/>
        </a:spcAft>
        <a:buClr>
          <a:srgbClr val="000000"/>
        </a:buClr>
        <a:buSzPct val="100000"/>
        <a:buFont typeface="Times New Roman" pitchFamily="18" charset="0"/>
        <a:defRPr sz="2000">
          <a:solidFill>
            <a:srgbClr val="99CCFF"/>
          </a:solidFill>
          <a:latin typeface="+mn-lt"/>
          <a:ea typeface="+mn-ea"/>
          <a:cs typeface="+mn-cs"/>
        </a:defRPr>
      </a:lvl5pPr>
      <a:lvl6pPr marL="2514600" indent="-228600" algn="l" defTabSz="719138" rtl="0" fontAlgn="base" hangingPunct="0">
        <a:lnSpc>
          <a:spcPct val="93000"/>
        </a:lnSpc>
        <a:spcBef>
          <a:spcPct val="0"/>
        </a:spcBef>
        <a:spcAft>
          <a:spcPct val="0"/>
        </a:spcAft>
        <a:buClr>
          <a:srgbClr val="000000"/>
        </a:buClr>
        <a:buSzPct val="100000"/>
        <a:buFont typeface="Times New Roman" pitchFamily="16" charset="0"/>
        <a:defRPr sz="2000">
          <a:solidFill>
            <a:srgbClr val="99CCFF"/>
          </a:solidFill>
          <a:latin typeface="+mn-lt"/>
          <a:ea typeface="+mn-ea"/>
          <a:cs typeface="+mn-cs"/>
        </a:defRPr>
      </a:lvl6pPr>
      <a:lvl7pPr marL="2971800" indent="-228600" algn="l" defTabSz="719138" rtl="0" fontAlgn="base" hangingPunct="0">
        <a:lnSpc>
          <a:spcPct val="93000"/>
        </a:lnSpc>
        <a:spcBef>
          <a:spcPct val="0"/>
        </a:spcBef>
        <a:spcAft>
          <a:spcPct val="0"/>
        </a:spcAft>
        <a:buClr>
          <a:srgbClr val="000000"/>
        </a:buClr>
        <a:buSzPct val="100000"/>
        <a:buFont typeface="Times New Roman" pitchFamily="16" charset="0"/>
        <a:defRPr sz="2000">
          <a:solidFill>
            <a:srgbClr val="99CCFF"/>
          </a:solidFill>
          <a:latin typeface="+mn-lt"/>
          <a:ea typeface="+mn-ea"/>
          <a:cs typeface="+mn-cs"/>
        </a:defRPr>
      </a:lvl7pPr>
      <a:lvl8pPr marL="3429000" indent="-228600" algn="l" defTabSz="719138" rtl="0" fontAlgn="base" hangingPunct="0">
        <a:lnSpc>
          <a:spcPct val="93000"/>
        </a:lnSpc>
        <a:spcBef>
          <a:spcPct val="0"/>
        </a:spcBef>
        <a:spcAft>
          <a:spcPct val="0"/>
        </a:spcAft>
        <a:buClr>
          <a:srgbClr val="000000"/>
        </a:buClr>
        <a:buSzPct val="100000"/>
        <a:buFont typeface="Times New Roman" pitchFamily="16" charset="0"/>
        <a:defRPr sz="2000">
          <a:solidFill>
            <a:srgbClr val="99CCFF"/>
          </a:solidFill>
          <a:latin typeface="+mn-lt"/>
          <a:ea typeface="+mn-ea"/>
          <a:cs typeface="+mn-cs"/>
        </a:defRPr>
      </a:lvl8pPr>
      <a:lvl9pPr marL="3886200" indent="-228600" algn="l" defTabSz="719138" rtl="0" fontAlgn="base" hangingPunct="0">
        <a:lnSpc>
          <a:spcPct val="93000"/>
        </a:lnSpc>
        <a:spcBef>
          <a:spcPct val="0"/>
        </a:spcBef>
        <a:spcAft>
          <a:spcPct val="0"/>
        </a:spcAft>
        <a:buClr>
          <a:srgbClr val="000000"/>
        </a:buClr>
        <a:buSzPct val="100000"/>
        <a:buFont typeface="Times New Roman" pitchFamily="16" charset="0"/>
        <a:defRPr sz="2000">
          <a:solidFill>
            <a:srgbClr val="99CCFF"/>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3399"/>
        </a:solidFill>
        <a:effectLst/>
      </p:bgPr>
    </p:bg>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bwMode="auto">
          <a:xfrm>
            <a:off x="503238" y="301625"/>
            <a:ext cx="9067800" cy="1260475"/>
          </a:xfrm>
          <a:prstGeom prst="rect">
            <a:avLst/>
          </a:prstGeom>
          <a:noFill/>
          <a:ln w="9525">
            <a:noFill/>
            <a:round/>
            <a:headEnd/>
            <a:tailEnd/>
          </a:ln>
        </p:spPr>
        <p:txBody>
          <a:bodyPr vert="horz" wrap="square" lIns="0" tIns="0" rIns="0" bIns="0" numCol="1" anchor="ctr" anchorCtr="0" compatLnSpc="1">
            <a:prstTxWarp prst="textNoShape">
              <a:avLst/>
            </a:prstTxWarp>
          </a:bodyPr>
          <a:lstStyle/>
          <a:p>
            <a:pPr lvl="0"/>
            <a:r>
              <a:rPr lang="en-GB" altLang="en-US"/>
              <a:t>Click to edit the title text format</a:t>
            </a:r>
          </a:p>
        </p:txBody>
      </p:sp>
      <p:sp>
        <p:nvSpPr>
          <p:cNvPr id="2051" name="Rectangle 2"/>
          <p:cNvSpPr>
            <a:spLocks noGrp="1" noChangeArrowheads="1"/>
          </p:cNvSpPr>
          <p:nvPr>
            <p:ph type="body" idx="1"/>
          </p:nvPr>
        </p:nvSpPr>
        <p:spPr bwMode="auto">
          <a:xfrm>
            <a:off x="503238" y="2165350"/>
            <a:ext cx="9067800" cy="4278313"/>
          </a:xfrm>
          <a:prstGeom prst="rect">
            <a:avLst/>
          </a:prstGeom>
          <a:noFill/>
          <a:ln w="9525">
            <a:noFill/>
            <a:round/>
            <a:headEnd/>
            <a:tailEnd/>
          </a:ln>
        </p:spPr>
        <p:txBody>
          <a:bodyPr vert="horz" wrap="square" lIns="0" tIns="21168" rIns="0" bIns="0" numCol="1" anchor="t" anchorCtr="0" compatLnSpc="1">
            <a:prstTxWarp prst="textNoShape">
              <a:avLst/>
            </a:prstTxWarp>
          </a:bodyPr>
          <a:lstStyle/>
          <a:p>
            <a:pPr lvl="0"/>
            <a:r>
              <a:rPr lang="en-GB" altLang="en-US"/>
              <a:t>Click to edit the outline text format</a:t>
            </a:r>
          </a:p>
          <a:p>
            <a:pPr lvl="1"/>
            <a:r>
              <a:rPr lang="en-GB" altLang="en-US"/>
              <a:t>Second Outline Level</a:t>
            </a:r>
          </a:p>
          <a:p>
            <a:pPr lvl="2"/>
            <a:r>
              <a:rPr lang="en-GB" altLang="en-US"/>
              <a:t>Third Outline Level</a:t>
            </a:r>
          </a:p>
          <a:p>
            <a:pPr lvl="3"/>
            <a:r>
              <a:rPr lang="en-GB" altLang="en-US"/>
              <a:t>Fourth Outline Level</a:t>
            </a:r>
          </a:p>
          <a:p>
            <a:pPr lvl="4"/>
            <a:r>
              <a:rPr lang="en-GB" altLang="en-US"/>
              <a:t>Fifth Outline Level</a:t>
            </a:r>
          </a:p>
          <a:p>
            <a:pPr lvl="4"/>
            <a:r>
              <a:rPr lang="en-GB" altLang="en-US"/>
              <a:t>Sixth Outline Level</a:t>
            </a:r>
          </a:p>
          <a:p>
            <a:pPr lvl="4"/>
            <a:r>
              <a:rPr lang="en-GB" altLang="en-US"/>
              <a:t>Seventh Outline Level</a:t>
            </a:r>
          </a:p>
          <a:p>
            <a:pPr lvl="4"/>
            <a:r>
              <a:rPr lang="en-GB" altLang="en-US"/>
              <a:t>Eighth Outline Level</a:t>
            </a:r>
          </a:p>
          <a:p>
            <a:pPr lvl="4"/>
            <a:r>
              <a:rPr lang="en-GB" altLang="en-US"/>
              <a:t>Ninth Outline Level</a:t>
            </a:r>
          </a:p>
        </p:txBody>
      </p:sp>
      <p:sp>
        <p:nvSpPr>
          <p:cNvPr id="2" name="Rectangle 3"/>
          <p:cNvSpPr>
            <a:spLocks noGrp="1" noChangeArrowheads="1"/>
          </p:cNvSpPr>
          <p:nvPr>
            <p:ph type="dt"/>
          </p:nvPr>
        </p:nvSpPr>
        <p:spPr bwMode="auto">
          <a:xfrm>
            <a:off x="503238" y="6997700"/>
            <a:ext cx="2346325" cy="519113"/>
          </a:xfrm>
          <a:prstGeom prst="rect">
            <a:avLst/>
          </a:prstGeom>
          <a:noFill/>
          <a:ln>
            <a:noFill/>
          </a:ln>
          <a:effectLst/>
        </p:spPr>
        <p:txBody>
          <a:bodyPr vert="horz" wrap="square" lIns="0" tIns="0" rIns="0" bIns="0" numCol="1" anchor="t" anchorCtr="0" compatLnSpc="1">
            <a:prstTxWarp prst="textNoShape">
              <a:avLst/>
            </a:prstTxWarp>
          </a:bodyPr>
          <a:lstStyle>
            <a:lvl1pPr>
              <a:lnSpc>
                <a:spcPct val="95000"/>
              </a:lnSpc>
              <a:buFont typeface="Times New Roman" pitchFamily="16" charset="0"/>
              <a:buNone/>
              <a:tabLst>
                <a:tab pos="723900" algn="l"/>
                <a:tab pos="1447800" algn="l"/>
                <a:tab pos="2171700" algn="l"/>
              </a:tabLst>
              <a:defRPr sz="1400">
                <a:solidFill>
                  <a:srgbClr val="000000"/>
                </a:solidFill>
                <a:latin typeface="Times New Roman" pitchFamily="16" charset="0"/>
                <a:ea typeface="SimSun" charset="-122"/>
              </a:defRPr>
            </a:lvl1pPr>
          </a:lstStyle>
          <a:p>
            <a:pPr>
              <a:defRPr/>
            </a:pPr>
            <a:endParaRPr lang="en-US" altLang="en-US"/>
          </a:p>
        </p:txBody>
      </p:sp>
      <p:sp>
        <p:nvSpPr>
          <p:cNvPr id="2052" name="Rectangle 4"/>
          <p:cNvSpPr>
            <a:spLocks noGrp="1" noChangeArrowheads="1"/>
          </p:cNvSpPr>
          <p:nvPr>
            <p:ph type="ftr"/>
          </p:nvPr>
        </p:nvSpPr>
        <p:spPr bwMode="auto">
          <a:xfrm>
            <a:off x="3446463" y="6997700"/>
            <a:ext cx="3192462" cy="519113"/>
          </a:xfrm>
          <a:prstGeom prst="rect">
            <a:avLst/>
          </a:prstGeom>
          <a:noFill/>
          <a:ln>
            <a:noFill/>
          </a:ln>
          <a:effectLst/>
        </p:spPr>
        <p:txBody>
          <a:bodyPr vert="horz" wrap="square" lIns="0" tIns="0" rIns="0" bIns="0" numCol="1" anchor="t" anchorCtr="0" compatLnSpc="1">
            <a:prstTxWarp prst="textNoShape">
              <a:avLst/>
            </a:prstTxWarp>
          </a:bodyPr>
          <a:lstStyle>
            <a:lvl1pPr algn="ctr">
              <a:lnSpc>
                <a:spcPct val="95000"/>
              </a:lnSpc>
              <a:buFont typeface="Times New Roman" pitchFamily="16" charset="0"/>
              <a:buNone/>
              <a:tabLst>
                <a:tab pos="723900" algn="l"/>
                <a:tab pos="1447800" algn="l"/>
                <a:tab pos="2171700" algn="l"/>
                <a:tab pos="2895600" algn="l"/>
              </a:tabLst>
              <a:defRPr sz="1400">
                <a:solidFill>
                  <a:srgbClr val="000000"/>
                </a:solidFill>
                <a:latin typeface="Times New Roman" pitchFamily="16" charset="0"/>
                <a:ea typeface="SimSun" charset="-122"/>
              </a:defRPr>
            </a:lvl1pPr>
          </a:lstStyle>
          <a:p>
            <a:pPr>
              <a:defRPr/>
            </a:pPr>
            <a:endParaRPr lang="en-US" altLang="en-US"/>
          </a:p>
        </p:txBody>
      </p:sp>
      <p:sp>
        <p:nvSpPr>
          <p:cNvPr id="2053" name="Rectangle 5"/>
          <p:cNvSpPr>
            <a:spLocks noGrp="1" noChangeArrowheads="1"/>
          </p:cNvSpPr>
          <p:nvPr>
            <p:ph type="sldNum"/>
          </p:nvPr>
        </p:nvSpPr>
        <p:spPr bwMode="auto">
          <a:xfrm>
            <a:off x="7224713" y="6997700"/>
            <a:ext cx="2346325" cy="519113"/>
          </a:xfrm>
          <a:prstGeom prst="rect">
            <a:avLst/>
          </a:prstGeom>
          <a:noFill/>
          <a:ln>
            <a:noFill/>
          </a:ln>
          <a:effectLst/>
        </p:spPr>
        <p:txBody>
          <a:bodyPr vert="horz" wrap="square" lIns="0" tIns="0" rIns="0" bIns="0" numCol="1" anchor="t" anchorCtr="0" compatLnSpc="1">
            <a:prstTxWarp prst="textNoShape">
              <a:avLst/>
            </a:prstTxWarp>
          </a:bodyPr>
          <a:lstStyle>
            <a:lvl1pPr algn="r">
              <a:lnSpc>
                <a:spcPct val="95000"/>
              </a:lnSpc>
              <a:buFont typeface="Times New Roman" pitchFamily="16" charset="0"/>
              <a:buNone/>
              <a:tabLst>
                <a:tab pos="723900" algn="l"/>
                <a:tab pos="1447800" algn="l"/>
                <a:tab pos="2171700" algn="l"/>
              </a:tabLst>
              <a:defRPr sz="1400">
                <a:solidFill>
                  <a:srgbClr val="000000"/>
                </a:solidFill>
                <a:latin typeface="Times New Roman" pitchFamily="16" charset="0"/>
                <a:ea typeface="SimSun" charset="-122"/>
              </a:defRPr>
            </a:lvl1pPr>
          </a:lstStyle>
          <a:p>
            <a:pPr>
              <a:defRPr/>
            </a:pPr>
            <a:fld id="{A20EC0A7-A62F-48E9-9E3B-8676C52CC20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ctr" defTabSz="719138" rtl="0" eaLnBrk="0" fontAlgn="base" hangingPunct="0">
        <a:lnSpc>
          <a:spcPct val="93000"/>
        </a:lnSpc>
        <a:spcBef>
          <a:spcPct val="0"/>
        </a:spcBef>
        <a:spcAft>
          <a:spcPct val="0"/>
        </a:spcAft>
        <a:buClr>
          <a:srgbClr val="000000"/>
        </a:buClr>
        <a:buSzPct val="100000"/>
        <a:buFont typeface="Times New Roman" pitchFamily="18" charset="0"/>
        <a:defRPr sz="2400" b="1" i="1">
          <a:solidFill>
            <a:srgbClr val="E6E6E6"/>
          </a:solidFill>
          <a:latin typeface="+mj-lt"/>
          <a:ea typeface="+mj-ea"/>
          <a:cs typeface="+mj-cs"/>
        </a:defRPr>
      </a:lvl1pPr>
      <a:lvl2pPr algn="ctr" defTabSz="719138" rtl="0" eaLnBrk="0" fontAlgn="base" hangingPunct="0">
        <a:lnSpc>
          <a:spcPct val="93000"/>
        </a:lnSpc>
        <a:spcBef>
          <a:spcPct val="0"/>
        </a:spcBef>
        <a:spcAft>
          <a:spcPct val="0"/>
        </a:spcAft>
        <a:buClr>
          <a:srgbClr val="000000"/>
        </a:buClr>
        <a:buSzPct val="100000"/>
        <a:buFont typeface="Times New Roman" pitchFamily="18" charset="0"/>
        <a:defRPr sz="2400" b="1" i="1">
          <a:solidFill>
            <a:srgbClr val="E6E6E6"/>
          </a:solidFill>
          <a:latin typeface="Arial" charset="0"/>
          <a:ea typeface="msmincho" charset="0"/>
          <a:cs typeface="msmincho" charset="0"/>
        </a:defRPr>
      </a:lvl2pPr>
      <a:lvl3pPr algn="ctr" defTabSz="719138" rtl="0" eaLnBrk="0" fontAlgn="base" hangingPunct="0">
        <a:lnSpc>
          <a:spcPct val="93000"/>
        </a:lnSpc>
        <a:spcBef>
          <a:spcPct val="0"/>
        </a:spcBef>
        <a:spcAft>
          <a:spcPct val="0"/>
        </a:spcAft>
        <a:buClr>
          <a:srgbClr val="000000"/>
        </a:buClr>
        <a:buSzPct val="100000"/>
        <a:buFont typeface="Times New Roman" pitchFamily="18" charset="0"/>
        <a:defRPr sz="2400" b="1" i="1">
          <a:solidFill>
            <a:srgbClr val="E6E6E6"/>
          </a:solidFill>
          <a:latin typeface="Arial" charset="0"/>
          <a:ea typeface="msmincho" charset="0"/>
          <a:cs typeface="msmincho" charset="0"/>
        </a:defRPr>
      </a:lvl3pPr>
      <a:lvl4pPr algn="ctr" defTabSz="719138" rtl="0" eaLnBrk="0" fontAlgn="base" hangingPunct="0">
        <a:lnSpc>
          <a:spcPct val="93000"/>
        </a:lnSpc>
        <a:spcBef>
          <a:spcPct val="0"/>
        </a:spcBef>
        <a:spcAft>
          <a:spcPct val="0"/>
        </a:spcAft>
        <a:buClr>
          <a:srgbClr val="000000"/>
        </a:buClr>
        <a:buSzPct val="100000"/>
        <a:buFont typeface="Times New Roman" pitchFamily="18" charset="0"/>
        <a:defRPr sz="2400" b="1" i="1">
          <a:solidFill>
            <a:srgbClr val="E6E6E6"/>
          </a:solidFill>
          <a:latin typeface="Arial" charset="0"/>
          <a:ea typeface="msmincho" charset="0"/>
          <a:cs typeface="msmincho" charset="0"/>
        </a:defRPr>
      </a:lvl4pPr>
      <a:lvl5pPr algn="ctr" defTabSz="719138" rtl="0" eaLnBrk="0" fontAlgn="base" hangingPunct="0">
        <a:lnSpc>
          <a:spcPct val="93000"/>
        </a:lnSpc>
        <a:spcBef>
          <a:spcPct val="0"/>
        </a:spcBef>
        <a:spcAft>
          <a:spcPct val="0"/>
        </a:spcAft>
        <a:buClr>
          <a:srgbClr val="000000"/>
        </a:buClr>
        <a:buSzPct val="100000"/>
        <a:buFont typeface="Times New Roman" pitchFamily="18" charset="0"/>
        <a:defRPr sz="2400" b="1" i="1">
          <a:solidFill>
            <a:srgbClr val="E6E6E6"/>
          </a:solidFill>
          <a:latin typeface="Arial" charset="0"/>
          <a:ea typeface="msmincho" charset="0"/>
          <a:cs typeface="msmincho" charset="0"/>
        </a:defRPr>
      </a:lvl5pPr>
      <a:lvl6pPr marL="2514600" indent="-228600" algn="ctr" defTabSz="719138" rtl="0" fontAlgn="base" hangingPunct="0">
        <a:lnSpc>
          <a:spcPct val="93000"/>
        </a:lnSpc>
        <a:spcBef>
          <a:spcPct val="0"/>
        </a:spcBef>
        <a:spcAft>
          <a:spcPct val="0"/>
        </a:spcAft>
        <a:buClr>
          <a:srgbClr val="000000"/>
        </a:buClr>
        <a:buSzPct val="100000"/>
        <a:buFont typeface="Times New Roman" pitchFamily="16" charset="0"/>
        <a:defRPr sz="2400" b="1" i="1">
          <a:solidFill>
            <a:srgbClr val="E6E6E6"/>
          </a:solidFill>
          <a:latin typeface="Arial" charset="0"/>
          <a:ea typeface="msmincho" charset="0"/>
          <a:cs typeface="msmincho" charset="0"/>
        </a:defRPr>
      </a:lvl6pPr>
      <a:lvl7pPr marL="2971800" indent="-228600" algn="ctr" defTabSz="719138" rtl="0" fontAlgn="base" hangingPunct="0">
        <a:lnSpc>
          <a:spcPct val="93000"/>
        </a:lnSpc>
        <a:spcBef>
          <a:spcPct val="0"/>
        </a:spcBef>
        <a:spcAft>
          <a:spcPct val="0"/>
        </a:spcAft>
        <a:buClr>
          <a:srgbClr val="000000"/>
        </a:buClr>
        <a:buSzPct val="100000"/>
        <a:buFont typeface="Times New Roman" pitchFamily="16" charset="0"/>
        <a:defRPr sz="2400" b="1" i="1">
          <a:solidFill>
            <a:srgbClr val="E6E6E6"/>
          </a:solidFill>
          <a:latin typeface="Arial" charset="0"/>
          <a:ea typeface="msmincho" charset="0"/>
          <a:cs typeface="msmincho" charset="0"/>
        </a:defRPr>
      </a:lvl7pPr>
      <a:lvl8pPr marL="3429000" indent="-228600" algn="ctr" defTabSz="719138" rtl="0" fontAlgn="base" hangingPunct="0">
        <a:lnSpc>
          <a:spcPct val="93000"/>
        </a:lnSpc>
        <a:spcBef>
          <a:spcPct val="0"/>
        </a:spcBef>
        <a:spcAft>
          <a:spcPct val="0"/>
        </a:spcAft>
        <a:buClr>
          <a:srgbClr val="000000"/>
        </a:buClr>
        <a:buSzPct val="100000"/>
        <a:buFont typeface="Times New Roman" pitchFamily="16" charset="0"/>
        <a:defRPr sz="2400" b="1" i="1">
          <a:solidFill>
            <a:srgbClr val="E6E6E6"/>
          </a:solidFill>
          <a:latin typeface="Arial" charset="0"/>
          <a:ea typeface="msmincho" charset="0"/>
          <a:cs typeface="msmincho" charset="0"/>
        </a:defRPr>
      </a:lvl8pPr>
      <a:lvl9pPr marL="3886200" indent="-228600" algn="ctr" defTabSz="719138" rtl="0" fontAlgn="base" hangingPunct="0">
        <a:lnSpc>
          <a:spcPct val="93000"/>
        </a:lnSpc>
        <a:spcBef>
          <a:spcPct val="0"/>
        </a:spcBef>
        <a:spcAft>
          <a:spcPct val="0"/>
        </a:spcAft>
        <a:buClr>
          <a:srgbClr val="000000"/>
        </a:buClr>
        <a:buSzPct val="100000"/>
        <a:buFont typeface="Times New Roman" pitchFamily="16" charset="0"/>
        <a:defRPr sz="2400" b="1" i="1">
          <a:solidFill>
            <a:srgbClr val="E6E6E6"/>
          </a:solidFill>
          <a:latin typeface="Arial" charset="0"/>
          <a:ea typeface="msmincho" charset="0"/>
          <a:cs typeface="msmincho" charset="0"/>
        </a:defRPr>
      </a:lvl9pPr>
    </p:titleStyle>
    <p:bodyStyle>
      <a:lvl1pPr marL="342900" indent="-342900" algn="l" defTabSz="719138" rtl="0" eaLnBrk="0" fontAlgn="base" hangingPunct="0">
        <a:lnSpc>
          <a:spcPct val="93000"/>
        </a:lnSpc>
        <a:spcBef>
          <a:spcPct val="0"/>
        </a:spcBef>
        <a:spcAft>
          <a:spcPct val="0"/>
        </a:spcAft>
        <a:buClr>
          <a:srgbClr val="000000"/>
        </a:buClr>
        <a:buSzPct val="100000"/>
        <a:buFont typeface="Times New Roman" pitchFamily="18" charset="0"/>
        <a:defRPr sz="2400">
          <a:solidFill>
            <a:srgbClr val="E6E6E6"/>
          </a:solidFill>
          <a:latin typeface="+mn-lt"/>
          <a:ea typeface="+mn-ea"/>
          <a:cs typeface="+mn-cs"/>
        </a:defRPr>
      </a:lvl1pPr>
      <a:lvl2pPr marL="742950" indent="-285750" algn="l" defTabSz="719138" rtl="0" eaLnBrk="0" fontAlgn="base" hangingPunct="0">
        <a:lnSpc>
          <a:spcPct val="93000"/>
        </a:lnSpc>
        <a:spcBef>
          <a:spcPct val="0"/>
        </a:spcBef>
        <a:spcAft>
          <a:spcPct val="0"/>
        </a:spcAft>
        <a:buClr>
          <a:srgbClr val="000000"/>
        </a:buClr>
        <a:buSzPct val="100000"/>
        <a:buFont typeface="Times New Roman" pitchFamily="18" charset="0"/>
        <a:defRPr sz="2800">
          <a:solidFill>
            <a:srgbClr val="E6E6E6"/>
          </a:solidFill>
          <a:latin typeface="+mn-lt"/>
          <a:ea typeface="+mn-ea"/>
          <a:cs typeface="+mn-cs"/>
        </a:defRPr>
      </a:lvl2pPr>
      <a:lvl3pPr marL="1143000" indent="-228600" algn="l" defTabSz="719138" rtl="0" eaLnBrk="0" fontAlgn="base" hangingPunct="0">
        <a:lnSpc>
          <a:spcPct val="93000"/>
        </a:lnSpc>
        <a:spcBef>
          <a:spcPct val="0"/>
        </a:spcBef>
        <a:spcAft>
          <a:spcPct val="0"/>
        </a:spcAft>
        <a:buClr>
          <a:srgbClr val="000000"/>
        </a:buClr>
        <a:buSzPct val="100000"/>
        <a:buFont typeface="Times New Roman" pitchFamily="18" charset="0"/>
        <a:defRPr sz="2400">
          <a:solidFill>
            <a:srgbClr val="E6E6E6"/>
          </a:solidFill>
          <a:latin typeface="+mn-lt"/>
          <a:ea typeface="+mn-ea"/>
          <a:cs typeface="+mn-cs"/>
        </a:defRPr>
      </a:lvl3pPr>
      <a:lvl4pPr marL="1600200" indent="-228600" algn="l" defTabSz="719138" rtl="0" eaLnBrk="0" fontAlgn="base" hangingPunct="0">
        <a:lnSpc>
          <a:spcPct val="93000"/>
        </a:lnSpc>
        <a:spcBef>
          <a:spcPct val="0"/>
        </a:spcBef>
        <a:spcAft>
          <a:spcPct val="0"/>
        </a:spcAft>
        <a:buClr>
          <a:srgbClr val="000000"/>
        </a:buClr>
        <a:buSzPct val="100000"/>
        <a:buFont typeface="Times New Roman" pitchFamily="18" charset="0"/>
        <a:defRPr sz="2000">
          <a:solidFill>
            <a:srgbClr val="E6E6E6"/>
          </a:solidFill>
          <a:latin typeface="+mn-lt"/>
          <a:ea typeface="+mn-ea"/>
          <a:cs typeface="+mn-cs"/>
        </a:defRPr>
      </a:lvl4pPr>
      <a:lvl5pPr marL="2057400" indent="-228600" algn="l" defTabSz="719138" rtl="0" eaLnBrk="0" fontAlgn="base" hangingPunct="0">
        <a:lnSpc>
          <a:spcPct val="93000"/>
        </a:lnSpc>
        <a:spcBef>
          <a:spcPct val="0"/>
        </a:spcBef>
        <a:spcAft>
          <a:spcPct val="0"/>
        </a:spcAft>
        <a:buClr>
          <a:srgbClr val="000000"/>
        </a:buClr>
        <a:buSzPct val="100000"/>
        <a:buFont typeface="Times New Roman" pitchFamily="18" charset="0"/>
        <a:defRPr sz="2000">
          <a:solidFill>
            <a:srgbClr val="99CCFF"/>
          </a:solidFill>
          <a:latin typeface="+mn-lt"/>
          <a:ea typeface="+mn-ea"/>
          <a:cs typeface="+mn-cs"/>
        </a:defRPr>
      </a:lvl5pPr>
      <a:lvl6pPr marL="2514600" indent="-228600" algn="l" defTabSz="719138" rtl="0" fontAlgn="base" hangingPunct="0">
        <a:lnSpc>
          <a:spcPct val="93000"/>
        </a:lnSpc>
        <a:spcBef>
          <a:spcPct val="0"/>
        </a:spcBef>
        <a:spcAft>
          <a:spcPct val="0"/>
        </a:spcAft>
        <a:buClr>
          <a:srgbClr val="000000"/>
        </a:buClr>
        <a:buSzPct val="100000"/>
        <a:buFont typeface="Times New Roman" pitchFamily="16" charset="0"/>
        <a:defRPr sz="2000">
          <a:solidFill>
            <a:srgbClr val="99CCFF"/>
          </a:solidFill>
          <a:latin typeface="+mn-lt"/>
          <a:ea typeface="+mn-ea"/>
          <a:cs typeface="+mn-cs"/>
        </a:defRPr>
      </a:lvl6pPr>
      <a:lvl7pPr marL="2971800" indent="-228600" algn="l" defTabSz="719138" rtl="0" fontAlgn="base" hangingPunct="0">
        <a:lnSpc>
          <a:spcPct val="93000"/>
        </a:lnSpc>
        <a:spcBef>
          <a:spcPct val="0"/>
        </a:spcBef>
        <a:spcAft>
          <a:spcPct val="0"/>
        </a:spcAft>
        <a:buClr>
          <a:srgbClr val="000000"/>
        </a:buClr>
        <a:buSzPct val="100000"/>
        <a:buFont typeface="Times New Roman" pitchFamily="16" charset="0"/>
        <a:defRPr sz="2000">
          <a:solidFill>
            <a:srgbClr val="99CCFF"/>
          </a:solidFill>
          <a:latin typeface="+mn-lt"/>
          <a:ea typeface="+mn-ea"/>
          <a:cs typeface="+mn-cs"/>
        </a:defRPr>
      </a:lvl7pPr>
      <a:lvl8pPr marL="3429000" indent="-228600" algn="l" defTabSz="719138" rtl="0" fontAlgn="base" hangingPunct="0">
        <a:lnSpc>
          <a:spcPct val="93000"/>
        </a:lnSpc>
        <a:spcBef>
          <a:spcPct val="0"/>
        </a:spcBef>
        <a:spcAft>
          <a:spcPct val="0"/>
        </a:spcAft>
        <a:buClr>
          <a:srgbClr val="000000"/>
        </a:buClr>
        <a:buSzPct val="100000"/>
        <a:buFont typeface="Times New Roman" pitchFamily="16" charset="0"/>
        <a:defRPr sz="2000">
          <a:solidFill>
            <a:srgbClr val="99CCFF"/>
          </a:solidFill>
          <a:latin typeface="+mn-lt"/>
          <a:ea typeface="+mn-ea"/>
          <a:cs typeface="+mn-cs"/>
        </a:defRPr>
      </a:lvl8pPr>
      <a:lvl9pPr marL="3886200" indent="-228600" algn="l" defTabSz="719138" rtl="0" fontAlgn="base" hangingPunct="0">
        <a:lnSpc>
          <a:spcPct val="93000"/>
        </a:lnSpc>
        <a:spcBef>
          <a:spcPct val="0"/>
        </a:spcBef>
        <a:spcAft>
          <a:spcPct val="0"/>
        </a:spcAft>
        <a:buClr>
          <a:srgbClr val="000000"/>
        </a:buClr>
        <a:buSzPct val="100000"/>
        <a:buFont typeface="Times New Roman" pitchFamily="16" charset="0"/>
        <a:defRPr sz="2000">
          <a:solidFill>
            <a:srgbClr val="99CCFF"/>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003399"/>
        </a:solidFill>
        <a:effectLst/>
      </p:bgPr>
    </p:bg>
    <p:spTree>
      <p:nvGrpSpPr>
        <p:cNvPr id="1" name=""/>
        <p:cNvGrpSpPr/>
        <p:nvPr/>
      </p:nvGrpSpPr>
      <p:grpSpPr>
        <a:xfrm>
          <a:off x="0" y="0"/>
          <a:ext cx="0" cy="0"/>
          <a:chOff x="0" y="0"/>
          <a:chExt cx="0" cy="0"/>
        </a:xfrm>
      </p:grpSpPr>
      <p:sp>
        <p:nvSpPr>
          <p:cNvPr id="3074" name="Rectangle 1"/>
          <p:cNvSpPr>
            <a:spLocks noGrp="1" noChangeArrowheads="1"/>
          </p:cNvSpPr>
          <p:nvPr>
            <p:ph type="title"/>
          </p:nvPr>
        </p:nvSpPr>
        <p:spPr bwMode="auto">
          <a:xfrm>
            <a:off x="503238" y="301625"/>
            <a:ext cx="9067800" cy="1260475"/>
          </a:xfrm>
          <a:prstGeom prst="rect">
            <a:avLst/>
          </a:prstGeom>
          <a:noFill/>
          <a:ln w="9525">
            <a:noFill/>
            <a:round/>
            <a:headEnd/>
            <a:tailEnd/>
          </a:ln>
        </p:spPr>
        <p:txBody>
          <a:bodyPr vert="horz" wrap="square" lIns="0" tIns="0" rIns="0" bIns="0" numCol="1" anchor="ctr" anchorCtr="0" compatLnSpc="1">
            <a:prstTxWarp prst="textNoShape">
              <a:avLst/>
            </a:prstTxWarp>
          </a:bodyPr>
          <a:lstStyle/>
          <a:p>
            <a:pPr lvl="0"/>
            <a:r>
              <a:rPr lang="en-GB" altLang="en-US"/>
              <a:t>Click to edit the title text format</a:t>
            </a:r>
          </a:p>
        </p:txBody>
      </p:sp>
      <p:sp>
        <p:nvSpPr>
          <p:cNvPr id="3075" name="Rectangle 2"/>
          <p:cNvSpPr>
            <a:spLocks noGrp="1" noChangeArrowheads="1"/>
          </p:cNvSpPr>
          <p:nvPr>
            <p:ph type="body" idx="1"/>
          </p:nvPr>
        </p:nvSpPr>
        <p:spPr bwMode="auto">
          <a:xfrm>
            <a:off x="503238" y="1770063"/>
            <a:ext cx="9067800" cy="4989512"/>
          </a:xfrm>
          <a:prstGeom prst="rect">
            <a:avLst/>
          </a:prstGeom>
          <a:noFill/>
          <a:ln w="9525">
            <a:noFill/>
            <a:round/>
            <a:headEnd/>
            <a:tailEnd/>
          </a:ln>
        </p:spPr>
        <p:txBody>
          <a:bodyPr vert="horz" wrap="square" lIns="0" tIns="21168" rIns="0" bIns="0" numCol="1" anchor="t" anchorCtr="0" compatLnSpc="1">
            <a:prstTxWarp prst="textNoShape">
              <a:avLst/>
            </a:prstTxWarp>
          </a:bodyPr>
          <a:lstStyle/>
          <a:p>
            <a:pPr lvl="0"/>
            <a:r>
              <a:rPr lang="en-GB" altLang="en-US"/>
              <a:t>Click to edit the outline text format</a:t>
            </a:r>
          </a:p>
          <a:p>
            <a:pPr lvl="1"/>
            <a:r>
              <a:rPr lang="en-GB" altLang="en-US"/>
              <a:t>Second Outline Level</a:t>
            </a:r>
          </a:p>
          <a:p>
            <a:pPr lvl="2"/>
            <a:r>
              <a:rPr lang="en-GB" altLang="en-US"/>
              <a:t>Third Outline Level</a:t>
            </a:r>
          </a:p>
          <a:p>
            <a:pPr lvl="3"/>
            <a:r>
              <a:rPr lang="en-GB" altLang="en-US"/>
              <a:t>Fourth Outline Level</a:t>
            </a:r>
          </a:p>
          <a:p>
            <a:pPr lvl="4"/>
            <a:r>
              <a:rPr lang="en-GB" altLang="en-US"/>
              <a:t>Fifth Outline Level</a:t>
            </a:r>
          </a:p>
          <a:p>
            <a:pPr lvl="4"/>
            <a:r>
              <a:rPr lang="en-GB" altLang="en-US"/>
              <a:t>Sixth Outline Level</a:t>
            </a:r>
          </a:p>
          <a:p>
            <a:pPr lvl="4"/>
            <a:r>
              <a:rPr lang="en-GB" altLang="en-US"/>
              <a:t>Seventh Outline Level</a:t>
            </a:r>
          </a:p>
          <a:p>
            <a:pPr lvl="4"/>
            <a:r>
              <a:rPr lang="en-GB" altLang="en-US"/>
              <a:t>Eighth Outline Level</a:t>
            </a:r>
          </a:p>
          <a:p>
            <a:pPr lvl="4"/>
            <a:r>
              <a:rPr lang="en-GB" altLang="en-US"/>
              <a:t>Ninth Outline Level</a:t>
            </a:r>
          </a:p>
        </p:txBody>
      </p:sp>
      <p:sp>
        <p:nvSpPr>
          <p:cNvPr id="2" name="Rectangle 3"/>
          <p:cNvSpPr>
            <a:spLocks noGrp="1" noChangeArrowheads="1"/>
          </p:cNvSpPr>
          <p:nvPr>
            <p:ph type="dt"/>
          </p:nvPr>
        </p:nvSpPr>
        <p:spPr bwMode="auto">
          <a:xfrm>
            <a:off x="503238" y="6889750"/>
            <a:ext cx="2346325" cy="519113"/>
          </a:xfrm>
          <a:prstGeom prst="rect">
            <a:avLst/>
          </a:prstGeom>
          <a:noFill/>
          <a:ln>
            <a:noFill/>
          </a:ln>
          <a:effectLst/>
        </p:spPr>
        <p:txBody>
          <a:bodyPr vert="horz" wrap="square" lIns="0" tIns="0" rIns="0" bIns="0" numCol="1" anchor="t" anchorCtr="0" compatLnSpc="1">
            <a:prstTxWarp prst="textNoShape">
              <a:avLst/>
            </a:prstTxWarp>
          </a:bodyPr>
          <a:lstStyle>
            <a:lvl1pPr>
              <a:lnSpc>
                <a:spcPct val="95000"/>
              </a:lnSpc>
              <a:buFont typeface="Times New Roman" pitchFamily="16" charset="0"/>
              <a:buNone/>
              <a:tabLst>
                <a:tab pos="723900" algn="l"/>
                <a:tab pos="1447800" algn="l"/>
                <a:tab pos="2171700" algn="l"/>
              </a:tabLst>
              <a:defRPr sz="1400">
                <a:solidFill>
                  <a:srgbClr val="000000"/>
                </a:solidFill>
                <a:latin typeface="Times New Roman" pitchFamily="16" charset="0"/>
                <a:ea typeface="SimSun" charset="-122"/>
              </a:defRPr>
            </a:lvl1pPr>
          </a:lstStyle>
          <a:p>
            <a:pPr>
              <a:defRPr/>
            </a:pPr>
            <a:endParaRPr lang="en-US" altLang="en-US"/>
          </a:p>
        </p:txBody>
      </p:sp>
      <p:sp>
        <p:nvSpPr>
          <p:cNvPr id="3076" name="Rectangle 4"/>
          <p:cNvSpPr>
            <a:spLocks noGrp="1" noChangeArrowheads="1"/>
          </p:cNvSpPr>
          <p:nvPr>
            <p:ph type="ftr"/>
          </p:nvPr>
        </p:nvSpPr>
        <p:spPr bwMode="auto">
          <a:xfrm>
            <a:off x="3446463" y="6889750"/>
            <a:ext cx="3192462" cy="519113"/>
          </a:xfrm>
          <a:prstGeom prst="rect">
            <a:avLst/>
          </a:prstGeom>
          <a:noFill/>
          <a:ln>
            <a:noFill/>
          </a:ln>
          <a:effectLst/>
        </p:spPr>
        <p:txBody>
          <a:bodyPr vert="horz" wrap="square" lIns="0" tIns="0" rIns="0" bIns="0" numCol="1" anchor="t" anchorCtr="0" compatLnSpc="1">
            <a:prstTxWarp prst="textNoShape">
              <a:avLst/>
            </a:prstTxWarp>
          </a:bodyPr>
          <a:lstStyle>
            <a:lvl1pPr algn="ctr">
              <a:lnSpc>
                <a:spcPct val="95000"/>
              </a:lnSpc>
              <a:buFont typeface="Times New Roman" pitchFamily="16" charset="0"/>
              <a:buNone/>
              <a:tabLst>
                <a:tab pos="723900" algn="l"/>
                <a:tab pos="1447800" algn="l"/>
                <a:tab pos="2171700" algn="l"/>
                <a:tab pos="2895600" algn="l"/>
              </a:tabLst>
              <a:defRPr sz="1400">
                <a:solidFill>
                  <a:srgbClr val="000000"/>
                </a:solidFill>
                <a:latin typeface="Times New Roman" pitchFamily="16" charset="0"/>
                <a:ea typeface="SimSun" charset="-122"/>
              </a:defRPr>
            </a:lvl1pPr>
          </a:lstStyle>
          <a:p>
            <a:pPr>
              <a:defRPr/>
            </a:pPr>
            <a:endParaRPr lang="en-US" altLang="en-US"/>
          </a:p>
        </p:txBody>
      </p:sp>
      <p:sp>
        <p:nvSpPr>
          <p:cNvPr id="3077" name="Rectangle 5"/>
          <p:cNvSpPr>
            <a:spLocks noGrp="1" noChangeArrowheads="1"/>
          </p:cNvSpPr>
          <p:nvPr>
            <p:ph type="sldNum"/>
          </p:nvPr>
        </p:nvSpPr>
        <p:spPr bwMode="auto">
          <a:xfrm>
            <a:off x="7224713" y="6889750"/>
            <a:ext cx="2346325" cy="519113"/>
          </a:xfrm>
          <a:prstGeom prst="rect">
            <a:avLst/>
          </a:prstGeom>
          <a:noFill/>
          <a:ln>
            <a:noFill/>
          </a:ln>
          <a:effectLst/>
        </p:spPr>
        <p:txBody>
          <a:bodyPr vert="horz" wrap="square" lIns="0" tIns="0" rIns="0" bIns="0" numCol="1" anchor="t" anchorCtr="0" compatLnSpc="1">
            <a:prstTxWarp prst="textNoShape">
              <a:avLst/>
            </a:prstTxWarp>
          </a:bodyPr>
          <a:lstStyle>
            <a:lvl1pPr algn="r">
              <a:lnSpc>
                <a:spcPct val="95000"/>
              </a:lnSpc>
              <a:buFont typeface="Times New Roman" pitchFamily="16" charset="0"/>
              <a:buNone/>
              <a:tabLst>
                <a:tab pos="723900" algn="l"/>
                <a:tab pos="1447800" algn="l"/>
                <a:tab pos="2171700" algn="l"/>
              </a:tabLst>
              <a:defRPr sz="1400">
                <a:solidFill>
                  <a:srgbClr val="000000"/>
                </a:solidFill>
                <a:latin typeface="Times New Roman" pitchFamily="16" charset="0"/>
                <a:ea typeface="SimSun" charset="-122"/>
              </a:defRPr>
            </a:lvl1pPr>
          </a:lstStyle>
          <a:p>
            <a:pPr>
              <a:defRPr/>
            </a:pPr>
            <a:fld id="{D933E07D-FF73-4B60-B4ED-B1B48C5D8565}"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defTabSz="719138" rtl="0" eaLnBrk="0" fontAlgn="base" hangingPunct="0">
        <a:lnSpc>
          <a:spcPct val="93000"/>
        </a:lnSpc>
        <a:spcBef>
          <a:spcPct val="0"/>
        </a:spcBef>
        <a:spcAft>
          <a:spcPct val="0"/>
        </a:spcAft>
        <a:buClr>
          <a:srgbClr val="000000"/>
        </a:buClr>
        <a:buSzPct val="100000"/>
        <a:buFont typeface="Times New Roman" pitchFamily="18" charset="0"/>
        <a:defRPr sz="4700">
          <a:solidFill>
            <a:srgbClr val="FFFFFF"/>
          </a:solidFill>
          <a:latin typeface="+mj-lt"/>
          <a:ea typeface="+mj-ea"/>
          <a:cs typeface="+mj-cs"/>
        </a:defRPr>
      </a:lvl1pPr>
      <a:lvl2pPr algn="ctr" defTabSz="719138" rtl="0" eaLnBrk="0" fontAlgn="base" hangingPunct="0">
        <a:lnSpc>
          <a:spcPct val="93000"/>
        </a:lnSpc>
        <a:spcBef>
          <a:spcPct val="0"/>
        </a:spcBef>
        <a:spcAft>
          <a:spcPct val="0"/>
        </a:spcAft>
        <a:buClr>
          <a:srgbClr val="000000"/>
        </a:buClr>
        <a:buSzPct val="100000"/>
        <a:buFont typeface="Times New Roman" pitchFamily="18" charset="0"/>
        <a:defRPr sz="4700">
          <a:solidFill>
            <a:srgbClr val="FFFFFF"/>
          </a:solidFill>
          <a:latin typeface="Arial" charset="0"/>
          <a:ea typeface="SimSun" charset="-122"/>
        </a:defRPr>
      </a:lvl2pPr>
      <a:lvl3pPr algn="ctr" defTabSz="719138" rtl="0" eaLnBrk="0" fontAlgn="base" hangingPunct="0">
        <a:lnSpc>
          <a:spcPct val="93000"/>
        </a:lnSpc>
        <a:spcBef>
          <a:spcPct val="0"/>
        </a:spcBef>
        <a:spcAft>
          <a:spcPct val="0"/>
        </a:spcAft>
        <a:buClr>
          <a:srgbClr val="000000"/>
        </a:buClr>
        <a:buSzPct val="100000"/>
        <a:buFont typeface="Times New Roman" pitchFamily="18" charset="0"/>
        <a:defRPr sz="4700">
          <a:solidFill>
            <a:srgbClr val="FFFFFF"/>
          </a:solidFill>
          <a:latin typeface="Arial" charset="0"/>
          <a:ea typeface="SimSun" charset="-122"/>
        </a:defRPr>
      </a:lvl3pPr>
      <a:lvl4pPr algn="ctr" defTabSz="719138" rtl="0" eaLnBrk="0" fontAlgn="base" hangingPunct="0">
        <a:lnSpc>
          <a:spcPct val="93000"/>
        </a:lnSpc>
        <a:spcBef>
          <a:spcPct val="0"/>
        </a:spcBef>
        <a:spcAft>
          <a:spcPct val="0"/>
        </a:spcAft>
        <a:buClr>
          <a:srgbClr val="000000"/>
        </a:buClr>
        <a:buSzPct val="100000"/>
        <a:buFont typeface="Times New Roman" pitchFamily="18" charset="0"/>
        <a:defRPr sz="4700">
          <a:solidFill>
            <a:srgbClr val="FFFFFF"/>
          </a:solidFill>
          <a:latin typeface="Arial" charset="0"/>
          <a:ea typeface="SimSun" charset="-122"/>
        </a:defRPr>
      </a:lvl4pPr>
      <a:lvl5pPr algn="ctr" defTabSz="719138" rtl="0" eaLnBrk="0" fontAlgn="base" hangingPunct="0">
        <a:lnSpc>
          <a:spcPct val="93000"/>
        </a:lnSpc>
        <a:spcBef>
          <a:spcPct val="0"/>
        </a:spcBef>
        <a:spcAft>
          <a:spcPct val="0"/>
        </a:spcAft>
        <a:buClr>
          <a:srgbClr val="000000"/>
        </a:buClr>
        <a:buSzPct val="100000"/>
        <a:buFont typeface="Times New Roman" pitchFamily="18" charset="0"/>
        <a:defRPr sz="4700">
          <a:solidFill>
            <a:srgbClr val="FFFFFF"/>
          </a:solidFill>
          <a:latin typeface="Arial" charset="0"/>
          <a:ea typeface="SimSun" charset="-122"/>
        </a:defRPr>
      </a:lvl5pPr>
      <a:lvl6pPr marL="2514600" indent="-228600" algn="ctr" defTabSz="719138" rtl="0" fontAlgn="base" hangingPunct="0">
        <a:lnSpc>
          <a:spcPct val="93000"/>
        </a:lnSpc>
        <a:spcBef>
          <a:spcPct val="0"/>
        </a:spcBef>
        <a:spcAft>
          <a:spcPct val="0"/>
        </a:spcAft>
        <a:buClr>
          <a:srgbClr val="000000"/>
        </a:buClr>
        <a:buSzPct val="100000"/>
        <a:buFont typeface="Times New Roman" pitchFamily="16" charset="0"/>
        <a:defRPr sz="4700">
          <a:solidFill>
            <a:srgbClr val="FFFFFF"/>
          </a:solidFill>
          <a:latin typeface="Arial" charset="0"/>
          <a:ea typeface="SimSun" charset="-122"/>
        </a:defRPr>
      </a:lvl6pPr>
      <a:lvl7pPr marL="2971800" indent="-228600" algn="ctr" defTabSz="719138" rtl="0" fontAlgn="base" hangingPunct="0">
        <a:lnSpc>
          <a:spcPct val="93000"/>
        </a:lnSpc>
        <a:spcBef>
          <a:spcPct val="0"/>
        </a:spcBef>
        <a:spcAft>
          <a:spcPct val="0"/>
        </a:spcAft>
        <a:buClr>
          <a:srgbClr val="000000"/>
        </a:buClr>
        <a:buSzPct val="100000"/>
        <a:buFont typeface="Times New Roman" pitchFamily="16" charset="0"/>
        <a:defRPr sz="4700">
          <a:solidFill>
            <a:srgbClr val="FFFFFF"/>
          </a:solidFill>
          <a:latin typeface="Arial" charset="0"/>
          <a:ea typeface="SimSun" charset="-122"/>
        </a:defRPr>
      </a:lvl7pPr>
      <a:lvl8pPr marL="3429000" indent="-228600" algn="ctr" defTabSz="719138" rtl="0" fontAlgn="base" hangingPunct="0">
        <a:lnSpc>
          <a:spcPct val="93000"/>
        </a:lnSpc>
        <a:spcBef>
          <a:spcPct val="0"/>
        </a:spcBef>
        <a:spcAft>
          <a:spcPct val="0"/>
        </a:spcAft>
        <a:buClr>
          <a:srgbClr val="000000"/>
        </a:buClr>
        <a:buSzPct val="100000"/>
        <a:buFont typeface="Times New Roman" pitchFamily="16" charset="0"/>
        <a:defRPr sz="4700">
          <a:solidFill>
            <a:srgbClr val="FFFFFF"/>
          </a:solidFill>
          <a:latin typeface="Arial" charset="0"/>
          <a:ea typeface="SimSun" charset="-122"/>
        </a:defRPr>
      </a:lvl8pPr>
      <a:lvl9pPr marL="3886200" indent="-228600" algn="ctr" defTabSz="719138" rtl="0" fontAlgn="base" hangingPunct="0">
        <a:lnSpc>
          <a:spcPct val="93000"/>
        </a:lnSpc>
        <a:spcBef>
          <a:spcPct val="0"/>
        </a:spcBef>
        <a:spcAft>
          <a:spcPct val="0"/>
        </a:spcAft>
        <a:buClr>
          <a:srgbClr val="000000"/>
        </a:buClr>
        <a:buSzPct val="100000"/>
        <a:buFont typeface="Times New Roman" pitchFamily="16" charset="0"/>
        <a:defRPr sz="4700">
          <a:solidFill>
            <a:srgbClr val="FFFFFF"/>
          </a:solidFill>
          <a:latin typeface="Arial" charset="0"/>
          <a:ea typeface="SimSun" charset="-122"/>
        </a:defRPr>
      </a:lvl9pPr>
    </p:titleStyle>
    <p:bodyStyle>
      <a:lvl1pPr marL="342900" indent="-342900" algn="l" defTabSz="719138" rtl="0" eaLnBrk="0" fontAlgn="base" hangingPunct="0">
        <a:lnSpc>
          <a:spcPct val="93000"/>
        </a:lnSpc>
        <a:spcBef>
          <a:spcPct val="0"/>
        </a:spcBef>
        <a:spcAft>
          <a:spcPts val="1413"/>
        </a:spcAft>
        <a:buClr>
          <a:srgbClr val="000000"/>
        </a:buClr>
        <a:buSzPct val="100000"/>
        <a:buFont typeface="Times New Roman" pitchFamily="18" charset="0"/>
        <a:defRPr sz="2400">
          <a:solidFill>
            <a:srgbClr val="FFFFFF"/>
          </a:solidFill>
          <a:latin typeface="+mn-lt"/>
          <a:ea typeface="+mn-ea"/>
          <a:cs typeface="+mn-cs"/>
        </a:defRPr>
      </a:lvl1pPr>
      <a:lvl2pPr marL="742950" indent="-285750" algn="l" defTabSz="719138" rtl="0" eaLnBrk="0" fontAlgn="base" hangingPunct="0">
        <a:lnSpc>
          <a:spcPct val="93000"/>
        </a:lnSpc>
        <a:spcBef>
          <a:spcPct val="0"/>
        </a:spcBef>
        <a:spcAft>
          <a:spcPts val="1138"/>
        </a:spcAft>
        <a:buClr>
          <a:srgbClr val="000000"/>
        </a:buClr>
        <a:buSzPct val="100000"/>
        <a:buFont typeface="Times New Roman" pitchFamily="18" charset="0"/>
        <a:defRPr sz="2800">
          <a:solidFill>
            <a:srgbClr val="E6E6E6"/>
          </a:solidFill>
          <a:latin typeface="+mn-lt"/>
          <a:ea typeface="+mn-ea"/>
        </a:defRPr>
      </a:lvl2pPr>
      <a:lvl3pPr marL="1143000" indent="-228600" algn="l" defTabSz="719138" rtl="0" eaLnBrk="0" fontAlgn="base" hangingPunct="0">
        <a:lnSpc>
          <a:spcPct val="93000"/>
        </a:lnSpc>
        <a:spcBef>
          <a:spcPct val="0"/>
        </a:spcBef>
        <a:spcAft>
          <a:spcPts val="850"/>
        </a:spcAft>
        <a:buClr>
          <a:srgbClr val="000000"/>
        </a:buClr>
        <a:buSzPct val="100000"/>
        <a:buFont typeface="Times New Roman" pitchFamily="18" charset="0"/>
        <a:defRPr sz="2400">
          <a:solidFill>
            <a:srgbClr val="E6E6E6"/>
          </a:solidFill>
          <a:latin typeface="+mn-lt"/>
          <a:ea typeface="+mn-ea"/>
        </a:defRPr>
      </a:lvl3pPr>
      <a:lvl4pPr marL="1600200" indent="-228600" algn="l" defTabSz="719138" rtl="0" eaLnBrk="0" fontAlgn="base" hangingPunct="0">
        <a:lnSpc>
          <a:spcPct val="93000"/>
        </a:lnSpc>
        <a:spcBef>
          <a:spcPct val="0"/>
        </a:spcBef>
        <a:spcAft>
          <a:spcPts val="575"/>
        </a:spcAft>
        <a:buClr>
          <a:srgbClr val="000000"/>
        </a:buClr>
        <a:buSzPct val="100000"/>
        <a:buFont typeface="Times New Roman" pitchFamily="18" charset="0"/>
        <a:defRPr sz="2000">
          <a:solidFill>
            <a:srgbClr val="E6E6E6"/>
          </a:solidFill>
          <a:latin typeface="+mn-lt"/>
          <a:ea typeface="+mn-ea"/>
        </a:defRPr>
      </a:lvl4pPr>
      <a:lvl5pPr marL="2057400" indent="-228600" algn="l" defTabSz="719138" rtl="0" eaLnBrk="0" fontAlgn="base" hangingPunct="0">
        <a:lnSpc>
          <a:spcPct val="93000"/>
        </a:lnSpc>
        <a:spcBef>
          <a:spcPct val="0"/>
        </a:spcBef>
        <a:spcAft>
          <a:spcPts val="288"/>
        </a:spcAft>
        <a:buClr>
          <a:srgbClr val="000000"/>
        </a:buClr>
        <a:buSzPct val="100000"/>
        <a:buFont typeface="Times New Roman" pitchFamily="18" charset="0"/>
        <a:defRPr sz="2000">
          <a:solidFill>
            <a:srgbClr val="E6E6E6"/>
          </a:solidFill>
          <a:latin typeface="+mn-lt"/>
          <a:ea typeface="+mn-ea"/>
        </a:defRPr>
      </a:lvl5pPr>
      <a:lvl6pPr marL="2514600" indent="-228600" algn="l" defTabSz="719138" rtl="0" fontAlgn="base" hangingPunct="0">
        <a:lnSpc>
          <a:spcPct val="93000"/>
        </a:lnSpc>
        <a:spcBef>
          <a:spcPct val="0"/>
        </a:spcBef>
        <a:spcAft>
          <a:spcPts val="288"/>
        </a:spcAft>
        <a:buClr>
          <a:srgbClr val="000000"/>
        </a:buClr>
        <a:buSzPct val="100000"/>
        <a:buFont typeface="Times New Roman" pitchFamily="16" charset="0"/>
        <a:defRPr sz="2000">
          <a:solidFill>
            <a:srgbClr val="E6E6E6"/>
          </a:solidFill>
          <a:latin typeface="+mn-lt"/>
          <a:ea typeface="+mn-ea"/>
        </a:defRPr>
      </a:lvl6pPr>
      <a:lvl7pPr marL="2971800" indent="-228600" algn="l" defTabSz="719138" rtl="0" fontAlgn="base" hangingPunct="0">
        <a:lnSpc>
          <a:spcPct val="93000"/>
        </a:lnSpc>
        <a:spcBef>
          <a:spcPct val="0"/>
        </a:spcBef>
        <a:spcAft>
          <a:spcPts val="288"/>
        </a:spcAft>
        <a:buClr>
          <a:srgbClr val="000000"/>
        </a:buClr>
        <a:buSzPct val="100000"/>
        <a:buFont typeface="Times New Roman" pitchFamily="16" charset="0"/>
        <a:defRPr sz="2000">
          <a:solidFill>
            <a:srgbClr val="E6E6E6"/>
          </a:solidFill>
          <a:latin typeface="+mn-lt"/>
          <a:ea typeface="+mn-ea"/>
        </a:defRPr>
      </a:lvl7pPr>
      <a:lvl8pPr marL="3429000" indent="-228600" algn="l" defTabSz="719138" rtl="0" fontAlgn="base" hangingPunct="0">
        <a:lnSpc>
          <a:spcPct val="93000"/>
        </a:lnSpc>
        <a:spcBef>
          <a:spcPct val="0"/>
        </a:spcBef>
        <a:spcAft>
          <a:spcPts val="288"/>
        </a:spcAft>
        <a:buClr>
          <a:srgbClr val="000000"/>
        </a:buClr>
        <a:buSzPct val="100000"/>
        <a:buFont typeface="Times New Roman" pitchFamily="16" charset="0"/>
        <a:defRPr sz="2000">
          <a:solidFill>
            <a:srgbClr val="E6E6E6"/>
          </a:solidFill>
          <a:latin typeface="+mn-lt"/>
          <a:ea typeface="+mn-ea"/>
        </a:defRPr>
      </a:lvl8pPr>
      <a:lvl9pPr marL="3886200" indent="-228600" algn="l" defTabSz="719138" rtl="0" fontAlgn="base" hangingPunct="0">
        <a:lnSpc>
          <a:spcPct val="93000"/>
        </a:lnSpc>
        <a:spcBef>
          <a:spcPct val="0"/>
        </a:spcBef>
        <a:spcAft>
          <a:spcPts val="288"/>
        </a:spcAft>
        <a:buClr>
          <a:srgbClr val="000000"/>
        </a:buClr>
        <a:buSzPct val="100000"/>
        <a:buFont typeface="Times New Roman" pitchFamily="16" charset="0"/>
        <a:defRPr sz="2000">
          <a:solidFill>
            <a:srgbClr val="E6E6E6"/>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 /><Relationship Id="rId2" Type="http://schemas.openxmlformats.org/officeDocument/2006/relationships/notesSlide" Target="../notesSlides/notesSlide1.xml" /><Relationship Id="rId1" Type="http://schemas.openxmlformats.org/officeDocument/2006/relationships/slideLayout" Target="../slideLayouts/slideLayout23.xml" /></Relationships>
</file>

<file path=ppt/slides/_rels/slide10.xml.rels><?xml version="1.0" encoding="UTF-8" standalone="yes"?>
<Relationships xmlns="http://schemas.openxmlformats.org/package/2006/relationships"><Relationship Id="rId3" Type="http://schemas.openxmlformats.org/officeDocument/2006/relationships/image" Target="../media/image2.jpeg" /><Relationship Id="rId2" Type="http://schemas.openxmlformats.org/officeDocument/2006/relationships/image" Target="../media/image9.jpeg" /><Relationship Id="rId1" Type="http://schemas.openxmlformats.org/officeDocument/2006/relationships/slideLayout" Target="../slideLayouts/slideLayout17.xml" /></Relationships>
</file>

<file path=ppt/slides/_rels/slide11.xml.rels><?xml version="1.0" encoding="UTF-8" standalone="yes"?>
<Relationships xmlns="http://schemas.openxmlformats.org/package/2006/relationships"><Relationship Id="rId3" Type="http://schemas.openxmlformats.org/officeDocument/2006/relationships/image" Target="../media/image2.jpeg" /><Relationship Id="rId2" Type="http://schemas.openxmlformats.org/officeDocument/2006/relationships/notesSlide" Target="../notesSlides/notesSlide6.xml" /><Relationship Id="rId1" Type="http://schemas.openxmlformats.org/officeDocument/2006/relationships/slideLayout" Target="../slideLayouts/slideLayout13.xml" /></Relationships>
</file>

<file path=ppt/slides/_rels/slide12.xml.rels><?xml version="1.0" encoding="UTF-8" standalone="yes"?>
<Relationships xmlns="http://schemas.openxmlformats.org/package/2006/relationships"><Relationship Id="rId3" Type="http://schemas.openxmlformats.org/officeDocument/2006/relationships/image" Target="../media/image2.jpeg" /><Relationship Id="rId2" Type="http://schemas.openxmlformats.org/officeDocument/2006/relationships/notesSlide" Target="../notesSlides/notesSlide7.xml" /><Relationship Id="rId1" Type="http://schemas.openxmlformats.org/officeDocument/2006/relationships/slideLayout" Target="../slideLayouts/slideLayout13.xml" /></Relationships>
</file>

<file path=ppt/slides/_rels/slide13.xml.rels><?xml version="1.0" encoding="UTF-8" standalone="yes"?>
<Relationships xmlns="http://schemas.openxmlformats.org/package/2006/relationships"><Relationship Id="rId3" Type="http://schemas.openxmlformats.org/officeDocument/2006/relationships/image" Target="../media/image2.jpeg" /><Relationship Id="rId2" Type="http://schemas.openxmlformats.org/officeDocument/2006/relationships/notesSlide" Target="../notesSlides/notesSlide8.xml" /><Relationship Id="rId1" Type="http://schemas.openxmlformats.org/officeDocument/2006/relationships/slideLayout" Target="../slideLayouts/slideLayout13.xml" /></Relationships>
</file>

<file path=ppt/slides/_rels/slide14.xml.rels><?xml version="1.0" encoding="UTF-8" standalone="yes"?>
<Relationships xmlns="http://schemas.openxmlformats.org/package/2006/relationships"><Relationship Id="rId3" Type="http://schemas.openxmlformats.org/officeDocument/2006/relationships/image" Target="../media/image2.jpeg" /><Relationship Id="rId2" Type="http://schemas.openxmlformats.org/officeDocument/2006/relationships/notesSlide" Target="../notesSlides/notesSlide9.xml" /><Relationship Id="rId1" Type="http://schemas.openxmlformats.org/officeDocument/2006/relationships/slideLayout" Target="../slideLayouts/slideLayout13.xml" /></Relationships>
</file>

<file path=ppt/slides/_rels/slide15.xml.rels><?xml version="1.0" encoding="UTF-8" standalone="yes"?>
<Relationships xmlns="http://schemas.openxmlformats.org/package/2006/relationships"><Relationship Id="rId3" Type="http://schemas.openxmlformats.org/officeDocument/2006/relationships/image" Target="../media/image2.jpeg" /><Relationship Id="rId2" Type="http://schemas.openxmlformats.org/officeDocument/2006/relationships/notesSlide" Target="../notesSlides/notesSlide10.xml" /><Relationship Id="rId1" Type="http://schemas.openxmlformats.org/officeDocument/2006/relationships/slideLayout" Target="../slideLayouts/slideLayout13.xml" /><Relationship Id="rId5" Type="http://schemas.openxmlformats.org/officeDocument/2006/relationships/image" Target="../media/image13.jpeg" /><Relationship Id="rId4" Type="http://schemas.openxmlformats.org/officeDocument/2006/relationships/image" Target="../media/image12.png" /></Relationships>
</file>

<file path=ppt/slides/_rels/slide16.xml.rels><?xml version="1.0" encoding="UTF-8" standalone="yes"?>
<Relationships xmlns="http://schemas.openxmlformats.org/package/2006/relationships"><Relationship Id="rId3" Type="http://schemas.openxmlformats.org/officeDocument/2006/relationships/image" Target="../media/image2.jpeg" /><Relationship Id="rId2" Type="http://schemas.openxmlformats.org/officeDocument/2006/relationships/notesSlide" Target="../notesSlides/notesSlide11.xml" /><Relationship Id="rId1" Type="http://schemas.openxmlformats.org/officeDocument/2006/relationships/slideLayout" Target="../slideLayouts/slideLayout13.xml" /><Relationship Id="rId4" Type="http://schemas.openxmlformats.org/officeDocument/2006/relationships/image" Target="../media/image14.jpeg" /></Relationships>
</file>

<file path=ppt/slides/_rels/slide17.xml.rels><?xml version="1.0" encoding="UTF-8" standalone="yes"?>
<Relationships xmlns="http://schemas.openxmlformats.org/package/2006/relationships"><Relationship Id="rId3" Type="http://schemas.openxmlformats.org/officeDocument/2006/relationships/image" Target="../media/image2.jpeg" /><Relationship Id="rId2" Type="http://schemas.openxmlformats.org/officeDocument/2006/relationships/notesSlide" Target="../notesSlides/notesSlide12.xml" /><Relationship Id="rId1" Type="http://schemas.openxmlformats.org/officeDocument/2006/relationships/slideLayout" Target="../slideLayouts/slideLayout13.xml" /><Relationship Id="rId5" Type="http://schemas.openxmlformats.org/officeDocument/2006/relationships/image" Target="../media/image12.png" /><Relationship Id="rId4" Type="http://schemas.openxmlformats.org/officeDocument/2006/relationships/image" Target="../media/image15.png" /></Relationships>
</file>

<file path=ppt/slides/_rels/slide18.xml.rels><?xml version="1.0" encoding="UTF-8" standalone="yes"?>
<Relationships xmlns="http://schemas.openxmlformats.org/package/2006/relationships"><Relationship Id="rId3" Type="http://schemas.openxmlformats.org/officeDocument/2006/relationships/image" Target="../media/image2.jpeg" /><Relationship Id="rId2" Type="http://schemas.openxmlformats.org/officeDocument/2006/relationships/notesSlide" Target="../notesSlides/notesSlide13.xml" /><Relationship Id="rId1" Type="http://schemas.openxmlformats.org/officeDocument/2006/relationships/slideLayout" Target="../slideLayouts/slideLayout18.xml" /><Relationship Id="rId6" Type="http://schemas.openxmlformats.org/officeDocument/2006/relationships/image" Target="../media/image12.png" /><Relationship Id="rId5" Type="http://schemas.openxmlformats.org/officeDocument/2006/relationships/image" Target="../media/image16.png" /><Relationship Id="rId4" Type="http://schemas.openxmlformats.org/officeDocument/2006/relationships/image" Target="../media/image15.png" /></Relationships>
</file>

<file path=ppt/slides/_rels/slide19.xml.rels><?xml version="1.0" encoding="UTF-8" standalone="yes"?>
<Relationships xmlns="http://schemas.openxmlformats.org/package/2006/relationships"><Relationship Id="rId3" Type="http://schemas.openxmlformats.org/officeDocument/2006/relationships/image" Target="../media/image2.jpeg" /><Relationship Id="rId2" Type="http://schemas.openxmlformats.org/officeDocument/2006/relationships/notesSlide" Target="../notesSlides/notesSlide14.xml" /><Relationship Id="rId1" Type="http://schemas.openxmlformats.org/officeDocument/2006/relationships/slideLayout" Target="../slideLayouts/slideLayout18.xml" /><Relationship Id="rId5" Type="http://schemas.openxmlformats.org/officeDocument/2006/relationships/image" Target="../media/image18.png" /><Relationship Id="rId4" Type="http://schemas.openxmlformats.org/officeDocument/2006/relationships/image" Target="../media/image17.png" /></Relationships>
</file>

<file path=ppt/slides/_rels/slide2.xml.rels><?xml version="1.0" encoding="UTF-8" standalone="yes"?>
<Relationships xmlns="http://schemas.openxmlformats.org/package/2006/relationships"><Relationship Id="rId3" Type="http://schemas.openxmlformats.org/officeDocument/2006/relationships/image" Target="../media/image2.jpeg" /><Relationship Id="rId2" Type="http://schemas.openxmlformats.org/officeDocument/2006/relationships/notesSlide" Target="../notesSlides/notesSlide2.xml" /><Relationship Id="rId1" Type="http://schemas.openxmlformats.org/officeDocument/2006/relationships/slideLayout" Target="../slideLayouts/slideLayout13.xml" /><Relationship Id="rId6" Type="http://schemas.openxmlformats.org/officeDocument/2006/relationships/image" Target="../media/image5.png" /><Relationship Id="rId5" Type="http://schemas.openxmlformats.org/officeDocument/2006/relationships/image" Target="../media/image4.jpeg" /><Relationship Id="rId4" Type="http://schemas.openxmlformats.org/officeDocument/2006/relationships/image" Target="../media/image3.jpeg" /></Relationships>
</file>

<file path=ppt/slides/_rels/slide20.xml.rels><?xml version="1.0" encoding="UTF-8" standalone="yes"?>
<Relationships xmlns="http://schemas.openxmlformats.org/package/2006/relationships"><Relationship Id="rId3" Type="http://schemas.openxmlformats.org/officeDocument/2006/relationships/image" Target="../media/image19.png" /><Relationship Id="rId2" Type="http://schemas.openxmlformats.org/officeDocument/2006/relationships/notesSlide" Target="../notesSlides/notesSlide15.xml" /><Relationship Id="rId1" Type="http://schemas.openxmlformats.org/officeDocument/2006/relationships/slideLayout" Target="../slideLayouts/slideLayout18.xml" /></Relationships>
</file>

<file path=ppt/slides/_rels/slide21.xml.rels><?xml version="1.0" encoding="UTF-8" standalone="yes"?>
<Relationships xmlns="http://schemas.openxmlformats.org/package/2006/relationships"><Relationship Id="rId3" Type="http://schemas.openxmlformats.org/officeDocument/2006/relationships/image" Target="../media/image2.jpeg" /><Relationship Id="rId2" Type="http://schemas.openxmlformats.org/officeDocument/2006/relationships/notesSlide" Target="../notesSlides/notesSlide16.xml" /><Relationship Id="rId1" Type="http://schemas.openxmlformats.org/officeDocument/2006/relationships/slideLayout" Target="../slideLayouts/slideLayout13.xml" /><Relationship Id="rId5" Type="http://schemas.openxmlformats.org/officeDocument/2006/relationships/image" Target="../media/image5.png" /><Relationship Id="rId4" Type="http://schemas.openxmlformats.org/officeDocument/2006/relationships/image" Target="../media/image20.jpeg" /></Relationships>
</file>

<file path=ppt/slides/_rels/slide22.xml.rels><?xml version="1.0" encoding="UTF-8" standalone="yes"?>
<Relationships xmlns="http://schemas.openxmlformats.org/package/2006/relationships"><Relationship Id="rId3" Type="http://schemas.openxmlformats.org/officeDocument/2006/relationships/image" Target="../media/image2.jpeg" /><Relationship Id="rId2" Type="http://schemas.openxmlformats.org/officeDocument/2006/relationships/notesSlide" Target="../notesSlides/notesSlide17.xml" /><Relationship Id="rId1" Type="http://schemas.openxmlformats.org/officeDocument/2006/relationships/slideLayout" Target="../slideLayouts/slideLayout13.xml" /><Relationship Id="rId4" Type="http://schemas.openxmlformats.org/officeDocument/2006/relationships/image" Target="../media/image21.jpeg" /></Relationships>
</file>

<file path=ppt/slides/_rels/slide23.xml.rels><?xml version="1.0" encoding="UTF-8" standalone="yes"?>
<Relationships xmlns="http://schemas.openxmlformats.org/package/2006/relationships"><Relationship Id="rId3" Type="http://schemas.openxmlformats.org/officeDocument/2006/relationships/image" Target="../media/image2.jpeg" /><Relationship Id="rId2" Type="http://schemas.openxmlformats.org/officeDocument/2006/relationships/notesSlide" Target="../notesSlides/notesSlide18.xml" /><Relationship Id="rId1" Type="http://schemas.openxmlformats.org/officeDocument/2006/relationships/slideLayout" Target="../slideLayouts/slideLayout13.xml" /><Relationship Id="rId4" Type="http://schemas.openxmlformats.org/officeDocument/2006/relationships/image" Target="../media/image22.jpeg" /></Relationships>
</file>

<file path=ppt/slides/_rels/slide24.xml.rels><?xml version="1.0" encoding="UTF-8" standalone="yes"?>
<Relationships xmlns="http://schemas.openxmlformats.org/package/2006/relationships"><Relationship Id="rId3" Type="http://schemas.openxmlformats.org/officeDocument/2006/relationships/image" Target="../media/image2.jpeg" /><Relationship Id="rId2" Type="http://schemas.openxmlformats.org/officeDocument/2006/relationships/notesSlide" Target="../notesSlides/notesSlide19.xml" /><Relationship Id="rId1" Type="http://schemas.openxmlformats.org/officeDocument/2006/relationships/slideLayout" Target="../slideLayouts/slideLayout13.xml" /></Relationships>
</file>

<file path=ppt/slides/_rels/slide25.xml.rels><?xml version="1.0" encoding="UTF-8" standalone="yes"?>
<Relationships xmlns="http://schemas.openxmlformats.org/package/2006/relationships"><Relationship Id="rId3" Type="http://schemas.openxmlformats.org/officeDocument/2006/relationships/image" Target="../media/image2.jpeg" /><Relationship Id="rId2" Type="http://schemas.openxmlformats.org/officeDocument/2006/relationships/notesSlide" Target="../notesSlides/notesSlide20.xml" /><Relationship Id="rId1" Type="http://schemas.openxmlformats.org/officeDocument/2006/relationships/slideLayout" Target="../slideLayouts/slideLayout13.xml" /><Relationship Id="rId4" Type="http://schemas.openxmlformats.org/officeDocument/2006/relationships/image" Target="../media/image23.jpeg" /></Relationships>
</file>

<file path=ppt/slides/_rels/slide26.xml.rels><?xml version="1.0" encoding="UTF-8" standalone="yes"?>
<Relationships xmlns="http://schemas.openxmlformats.org/package/2006/relationships"><Relationship Id="rId3" Type="http://schemas.openxmlformats.org/officeDocument/2006/relationships/image" Target="../media/image2.jpeg" /><Relationship Id="rId2" Type="http://schemas.openxmlformats.org/officeDocument/2006/relationships/notesSlide" Target="../notesSlides/notesSlide21.xml" /><Relationship Id="rId1" Type="http://schemas.openxmlformats.org/officeDocument/2006/relationships/slideLayout" Target="../slideLayouts/slideLayout13.xml" /></Relationships>
</file>

<file path=ppt/slides/_rels/slide27.xml.rels><?xml version="1.0" encoding="UTF-8" standalone="yes"?>
<Relationships xmlns="http://schemas.openxmlformats.org/package/2006/relationships"><Relationship Id="rId3" Type="http://schemas.openxmlformats.org/officeDocument/2006/relationships/image" Target="../media/image2.jpeg" /><Relationship Id="rId2" Type="http://schemas.openxmlformats.org/officeDocument/2006/relationships/notesSlide" Target="../notesSlides/notesSlide22.xml" /><Relationship Id="rId1" Type="http://schemas.openxmlformats.org/officeDocument/2006/relationships/slideLayout" Target="../slideLayouts/slideLayout13.xml" /><Relationship Id="rId4" Type="http://schemas.openxmlformats.org/officeDocument/2006/relationships/image" Target="../media/image24.jpeg" /></Relationships>
</file>

<file path=ppt/slides/_rels/slide28.xml.rels><?xml version="1.0" encoding="UTF-8" standalone="yes"?>
<Relationships xmlns="http://schemas.openxmlformats.org/package/2006/relationships"><Relationship Id="rId3" Type="http://schemas.openxmlformats.org/officeDocument/2006/relationships/image" Target="../media/image2.jpeg" /><Relationship Id="rId2" Type="http://schemas.openxmlformats.org/officeDocument/2006/relationships/notesSlide" Target="../notesSlides/notesSlide23.xml" /><Relationship Id="rId1" Type="http://schemas.openxmlformats.org/officeDocument/2006/relationships/slideLayout" Target="../slideLayouts/slideLayout13.xml" /></Relationships>
</file>

<file path=ppt/slides/_rels/slide29.xml.rels><?xml version="1.0" encoding="UTF-8" standalone="yes"?>
<Relationships xmlns="http://schemas.openxmlformats.org/package/2006/relationships"><Relationship Id="rId3" Type="http://schemas.openxmlformats.org/officeDocument/2006/relationships/image" Target="../media/image2.jpeg" /><Relationship Id="rId2" Type="http://schemas.openxmlformats.org/officeDocument/2006/relationships/notesSlide" Target="../notesSlides/notesSlide24.xml" /><Relationship Id="rId1" Type="http://schemas.openxmlformats.org/officeDocument/2006/relationships/slideLayout" Target="../slideLayouts/slideLayout13.xml" /></Relationships>
</file>

<file path=ppt/slides/_rels/slide3.xml.rels><?xml version="1.0" encoding="UTF-8" standalone="yes"?>
<Relationships xmlns="http://schemas.openxmlformats.org/package/2006/relationships"><Relationship Id="rId3" Type="http://schemas.openxmlformats.org/officeDocument/2006/relationships/image" Target="../media/image2.jpeg" /><Relationship Id="rId2" Type="http://schemas.openxmlformats.org/officeDocument/2006/relationships/notesSlide" Target="../notesSlides/notesSlide3.xml" /><Relationship Id="rId1" Type="http://schemas.openxmlformats.org/officeDocument/2006/relationships/slideLayout" Target="../slideLayouts/slideLayout13.xml" /></Relationships>
</file>

<file path=ppt/slides/_rels/slide30.xml.rels><?xml version="1.0" encoding="UTF-8" standalone="yes"?>
<Relationships xmlns="http://schemas.openxmlformats.org/package/2006/relationships"><Relationship Id="rId3" Type="http://schemas.openxmlformats.org/officeDocument/2006/relationships/image" Target="../media/image2.jpeg" /><Relationship Id="rId2" Type="http://schemas.openxmlformats.org/officeDocument/2006/relationships/notesSlide" Target="../notesSlides/notesSlide25.xml" /><Relationship Id="rId1" Type="http://schemas.openxmlformats.org/officeDocument/2006/relationships/slideLayout" Target="../slideLayouts/slideLayout13.xml" /></Relationships>
</file>

<file path=ppt/slides/_rels/slide31.xml.rels><?xml version="1.0" encoding="UTF-8" standalone="yes"?>
<Relationships xmlns="http://schemas.openxmlformats.org/package/2006/relationships"><Relationship Id="rId3" Type="http://schemas.openxmlformats.org/officeDocument/2006/relationships/image" Target="../media/image2.jpeg" /><Relationship Id="rId2" Type="http://schemas.openxmlformats.org/officeDocument/2006/relationships/notesSlide" Target="../notesSlides/notesSlide26.xml" /><Relationship Id="rId1" Type="http://schemas.openxmlformats.org/officeDocument/2006/relationships/slideLayout" Target="../slideLayouts/slideLayout13.xml" /></Relationships>
</file>

<file path=ppt/slides/_rels/slide32.xml.rels><?xml version="1.0" encoding="UTF-8" standalone="yes"?>
<Relationships xmlns="http://schemas.openxmlformats.org/package/2006/relationships"><Relationship Id="rId3" Type="http://schemas.openxmlformats.org/officeDocument/2006/relationships/image" Target="../media/image2.jpeg" /><Relationship Id="rId2" Type="http://schemas.openxmlformats.org/officeDocument/2006/relationships/notesSlide" Target="../notesSlides/notesSlide27.xml" /><Relationship Id="rId1" Type="http://schemas.openxmlformats.org/officeDocument/2006/relationships/slideLayout" Target="../slideLayouts/slideLayout13.xml" /></Relationships>
</file>

<file path=ppt/slides/_rels/slide33.xml.rels><?xml version="1.0" encoding="UTF-8" standalone="yes"?>
<Relationships xmlns="http://schemas.openxmlformats.org/package/2006/relationships"><Relationship Id="rId3" Type="http://schemas.openxmlformats.org/officeDocument/2006/relationships/image" Target="../media/image2.jpeg" /><Relationship Id="rId2" Type="http://schemas.openxmlformats.org/officeDocument/2006/relationships/notesSlide" Target="../notesSlides/notesSlide28.xml" /><Relationship Id="rId1" Type="http://schemas.openxmlformats.org/officeDocument/2006/relationships/slideLayout" Target="../slideLayouts/slideLayout13.xml" /></Relationships>
</file>

<file path=ppt/slides/_rels/slide34.xml.rels><?xml version="1.0" encoding="UTF-8" standalone="yes"?>
<Relationships xmlns="http://schemas.openxmlformats.org/package/2006/relationships"><Relationship Id="rId3" Type="http://schemas.openxmlformats.org/officeDocument/2006/relationships/image" Target="../media/image2.jpeg" /><Relationship Id="rId2" Type="http://schemas.openxmlformats.org/officeDocument/2006/relationships/notesSlide" Target="../notesSlides/notesSlide29.xml" /><Relationship Id="rId1" Type="http://schemas.openxmlformats.org/officeDocument/2006/relationships/slideLayout" Target="../slideLayouts/slideLayout23.xml" /></Relationships>
</file>

<file path=ppt/slides/_rels/slide4.xml.rels><?xml version="1.0" encoding="UTF-8" standalone="yes"?>
<Relationships xmlns="http://schemas.openxmlformats.org/package/2006/relationships"><Relationship Id="rId3" Type="http://schemas.openxmlformats.org/officeDocument/2006/relationships/image" Target="../media/image2.jpeg" /><Relationship Id="rId2" Type="http://schemas.openxmlformats.org/officeDocument/2006/relationships/notesSlide" Target="../notesSlides/notesSlide4.xml" /><Relationship Id="rId1" Type="http://schemas.openxmlformats.org/officeDocument/2006/relationships/slideLayout" Target="../slideLayouts/slideLayout13.xml" /><Relationship Id="rId4" Type="http://schemas.openxmlformats.org/officeDocument/2006/relationships/image" Target="../media/image6.jpeg" /></Relationships>
</file>

<file path=ppt/slides/_rels/slide5.xml.rels><?xml version="1.0" encoding="UTF-8" standalone="yes"?>
<Relationships xmlns="http://schemas.openxmlformats.org/package/2006/relationships"><Relationship Id="rId8" Type="http://schemas.openxmlformats.org/officeDocument/2006/relationships/image" Target="../media/image11.jpeg" /><Relationship Id="rId3" Type="http://schemas.openxmlformats.org/officeDocument/2006/relationships/image" Target="../media/image2.jpeg" /><Relationship Id="rId7" Type="http://schemas.openxmlformats.org/officeDocument/2006/relationships/image" Target="../media/image10.jpeg" /><Relationship Id="rId2" Type="http://schemas.openxmlformats.org/officeDocument/2006/relationships/notesSlide" Target="../notesSlides/notesSlide5.xml" /><Relationship Id="rId1" Type="http://schemas.openxmlformats.org/officeDocument/2006/relationships/slideLayout" Target="../slideLayouts/slideLayout13.xml" /><Relationship Id="rId6" Type="http://schemas.openxmlformats.org/officeDocument/2006/relationships/image" Target="../media/image9.jpeg" /><Relationship Id="rId5" Type="http://schemas.openxmlformats.org/officeDocument/2006/relationships/image" Target="../media/image8.png" /><Relationship Id="rId4" Type="http://schemas.openxmlformats.org/officeDocument/2006/relationships/image" Target="../media/image7.png" /></Relationships>
</file>

<file path=ppt/slides/_rels/slide6.xml.rels><?xml version="1.0" encoding="UTF-8" standalone="yes"?>
<Relationships xmlns="http://schemas.openxmlformats.org/package/2006/relationships"><Relationship Id="rId3" Type="http://schemas.openxmlformats.org/officeDocument/2006/relationships/image" Target="../media/image2.jpeg" /><Relationship Id="rId2" Type="http://schemas.openxmlformats.org/officeDocument/2006/relationships/image" Target="../media/image7.png" /><Relationship Id="rId1" Type="http://schemas.openxmlformats.org/officeDocument/2006/relationships/slideLayout" Target="../slideLayouts/slideLayout17.xml" /></Relationships>
</file>

<file path=ppt/slides/_rels/slide7.xml.rels><?xml version="1.0" encoding="UTF-8" standalone="yes"?>
<Relationships xmlns="http://schemas.openxmlformats.org/package/2006/relationships"><Relationship Id="rId3" Type="http://schemas.openxmlformats.org/officeDocument/2006/relationships/image" Target="../media/image2.jpeg" /><Relationship Id="rId2" Type="http://schemas.openxmlformats.org/officeDocument/2006/relationships/image" Target="../media/image9.jpeg" /><Relationship Id="rId1" Type="http://schemas.openxmlformats.org/officeDocument/2006/relationships/slideLayout" Target="../slideLayouts/slideLayout17.xml" /></Relationships>
</file>

<file path=ppt/slides/_rels/slide8.xml.rels><?xml version="1.0" encoding="UTF-8" standalone="yes"?>
<Relationships xmlns="http://schemas.openxmlformats.org/package/2006/relationships"><Relationship Id="rId3" Type="http://schemas.openxmlformats.org/officeDocument/2006/relationships/image" Target="../media/image2.jpeg" /><Relationship Id="rId2" Type="http://schemas.openxmlformats.org/officeDocument/2006/relationships/image" Target="../media/image10.jpeg" /><Relationship Id="rId1" Type="http://schemas.openxmlformats.org/officeDocument/2006/relationships/slideLayout" Target="../slideLayouts/slideLayout17.xml" /></Relationships>
</file>

<file path=ppt/slides/_rels/slide9.xml.rels><?xml version="1.0" encoding="UTF-8" standalone="yes"?>
<Relationships xmlns="http://schemas.openxmlformats.org/package/2006/relationships"><Relationship Id="rId3" Type="http://schemas.openxmlformats.org/officeDocument/2006/relationships/image" Target="../media/image2.jpeg" /><Relationship Id="rId2" Type="http://schemas.openxmlformats.org/officeDocument/2006/relationships/image" Target="../media/image11.jpeg" /><Relationship Id="rId1" Type="http://schemas.openxmlformats.org/officeDocument/2006/relationships/slideLayout" Target="../slideLayouts/slideLayout17.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
          <p:cNvSpPr>
            <a:spLocks noGrp="1" noChangeArrowheads="1"/>
          </p:cNvSpPr>
          <p:nvPr>
            <p:ph type="title" idx="4294967295"/>
          </p:nvPr>
        </p:nvSpPr>
        <p:spPr>
          <a:xfrm>
            <a:off x="503238" y="228600"/>
            <a:ext cx="9069387" cy="1262063"/>
          </a:xfrm>
        </p:spPr>
        <p:txBody>
          <a:bodyPr tIns="31752"/>
          <a:lstStyle/>
          <a:p>
            <a:pPr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altLang="en-US" sz="3600">
                <a:solidFill>
                  <a:srgbClr val="FFFF00"/>
                </a:solidFill>
              </a:rPr>
              <a:t>Generating Publicity for Your Club</a:t>
            </a:r>
          </a:p>
        </p:txBody>
      </p:sp>
      <p:sp>
        <p:nvSpPr>
          <p:cNvPr id="4099" name="Rectangle 2"/>
          <p:cNvSpPr>
            <a:spLocks noGrp="1" noChangeArrowheads="1"/>
          </p:cNvSpPr>
          <p:nvPr>
            <p:ph type="subTitle" idx="4294967295"/>
          </p:nvPr>
        </p:nvSpPr>
        <p:spPr>
          <a:xfrm>
            <a:off x="1371600" y="2224088"/>
            <a:ext cx="8474075" cy="4764087"/>
          </a:xfrm>
        </p:spPr>
        <p:txBody>
          <a:bodyPr tIns="15120" anchor="ctr"/>
          <a:lstStyle/>
          <a:p>
            <a:pPr marL="215900" indent="-214313" algn="ctr" eaLnBrk="1">
              <a:lnSpc>
                <a:spcPct val="95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a:latin typeface="Times New Roman" pitchFamily="18" charset="0"/>
              </a:rPr>
              <a:t> </a:t>
            </a:r>
          </a:p>
        </p:txBody>
      </p:sp>
      <p:pic>
        <p:nvPicPr>
          <p:cNvPr id="4100" name="Picture 3"/>
          <p:cNvPicPr>
            <a:picLocks noChangeAspect="1" noChangeArrowheads="1"/>
          </p:cNvPicPr>
          <p:nvPr/>
        </p:nvPicPr>
        <p:blipFill>
          <a:blip r:embed="rId3" cstate="print"/>
          <a:srcRect/>
          <a:stretch>
            <a:fillRect/>
          </a:stretch>
        </p:blipFill>
        <p:spPr bwMode="auto">
          <a:xfrm>
            <a:off x="3117850" y="1962150"/>
            <a:ext cx="3840163" cy="3638550"/>
          </a:xfrm>
          <a:prstGeom prst="rect">
            <a:avLst/>
          </a:prstGeom>
          <a:noFill/>
          <a:ln w="9525">
            <a:noFill/>
            <a:round/>
            <a:headEnd/>
            <a:tailEnd/>
          </a:ln>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3" descr="Stress-270409.jpg"/>
          <p:cNvPicPr>
            <a:picLocks noChangeAspect="1"/>
          </p:cNvPicPr>
          <p:nvPr/>
        </p:nvPicPr>
        <p:blipFill>
          <a:blip r:embed="rId2" cstate="print"/>
          <a:srcRect l="19511" r="17079" b="10345"/>
          <a:stretch>
            <a:fillRect/>
          </a:stretch>
        </p:blipFill>
        <p:spPr bwMode="auto">
          <a:xfrm>
            <a:off x="4200525" y="3171825"/>
            <a:ext cx="1981200" cy="1981200"/>
          </a:xfrm>
          <a:prstGeom prst="rect">
            <a:avLst/>
          </a:prstGeom>
          <a:noFill/>
          <a:ln w="9525">
            <a:noFill/>
            <a:miter lim="800000"/>
            <a:headEnd/>
            <a:tailEnd/>
          </a:ln>
        </p:spPr>
      </p:pic>
      <p:sp>
        <p:nvSpPr>
          <p:cNvPr id="8" name="Rectangle 2"/>
          <p:cNvSpPr txBox="1">
            <a:spLocks noChangeArrowheads="1"/>
          </p:cNvSpPr>
          <p:nvPr/>
        </p:nvSpPr>
        <p:spPr bwMode="auto">
          <a:xfrm>
            <a:off x="1457325" y="276225"/>
            <a:ext cx="8620125" cy="1130300"/>
          </a:xfrm>
          <a:prstGeom prst="rect">
            <a:avLst/>
          </a:prstGeom>
          <a:noFill/>
          <a:ln w="9525">
            <a:noFill/>
            <a:round/>
            <a:headEnd/>
            <a:tailEnd/>
          </a:ln>
        </p:spPr>
        <p:txBody>
          <a:bodyPr lIns="0" tIns="31752" rIns="0" bIns="0" anchor="ctr"/>
          <a:lstStyle/>
          <a:p>
            <a:pPr marL="503238" indent="-431800" algn="ctr">
              <a:lnSpc>
                <a:spcPct val="125000"/>
              </a:lnSpc>
              <a:buClr>
                <a:srgbClr val="FF9966"/>
              </a:buClr>
              <a:buSzPct val="75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n-US" altLang="en-US" sz="3600" b="1" i="1" kern="0" dirty="0">
                <a:solidFill>
                  <a:srgbClr val="E6E6E6"/>
                </a:solidFill>
                <a:latin typeface="+mn-lt"/>
                <a:ea typeface="+mn-ea"/>
              </a:rPr>
              <a:t>Sometimes You Can’t Talk Directly</a:t>
            </a:r>
          </a:p>
        </p:txBody>
      </p:sp>
      <p:pic>
        <p:nvPicPr>
          <p:cNvPr id="18436" name="Picture 3"/>
          <p:cNvPicPr>
            <a:picLocks noChangeAspect="1" noChangeArrowheads="1"/>
          </p:cNvPicPr>
          <p:nvPr/>
        </p:nvPicPr>
        <p:blipFill>
          <a:blip r:embed="rId3" cstate="print"/>
          <a:srcRect/>
          <a:stretch>
            <a:fillRect/>
          </a:stretch>
        </p:blipFill>
        <p:spPr bwMode="auto">
          <a:xfrm>
            <a:off x="238125" y="200025"/>
            <a:ext cx="1371600" cy="1308100"/>
          </a:xfrm>
          <a:prstGeom prst="rect">
            <a:avLst/>
          </a:prstGeom>
          <a:noFill/>
          <a:ln w="9525">
            <a:noFill/>
            <a:round/>
            <a:headEnd/>
            <a:tailEnd/>
          </a:ln>
        </p:spPr>
      </p:pic>
      <p:grpSp>
        <p:nvGrpSpPr>
          <p:cNvPr id="18437" name="Group 16"/>
          <p:cNvGrpSpPr>
            <a:grpSpLocks/>
          </p:cNvGrpSpPr>
          <p:nvPr/>
        </p:nvGrpSpPr>
        <p:grpSpPr bwMode="auto">
          <a:xfrm>
            <a:off x="238125" y="885825"/>
            <a:ext cx="8534400" cy="6400800"/>
            <a:chOff x="238125" y="885825"/>
            <a:chExt cx="8534400" cy="6400800"/>
          </a:xfrm>
        </p:grpSpPr>
        <p:sp>
          <p:nvSpPr>
            <p:cNvPr id="9" name="Oval 8"/>
            <p:cNvSpPr/>
            <p:nvPr/>
          </p:nvSpPr>
          <p:spPr bwMode="auto">
            <a:xfrm>
              <a:off x="1838325" y="885825"/>
              <a:ext cx="6934200" cy="6400800"/>
            </a:xfrm>
            <a:prstGeom prst="ellipse">
              <a:avLst/>
            </a:prstGeom>
            <a:noFill/>
            <a:ln w="165100" cap="flat" cmpd="sng" algn="ctr">
              <a:solidFill>
                <a:schemeClr val="accent1"/>
              </a:solidFill>
              <a:prstDash val="solid"/>
              <a:round/>
              <a:headEnd type="none" w="med" len="med"/>
              <a:tailEnd type="none" w="med" len="med"/>
            </a:ln>
            <a:effectLst/>
            <a:scene3d>
              <a:camera prst="orthographicFront"/>
              <a:lightRig rig="threePt" dir="t"/>
            </a:scene3d>
            <a:sp3d contourW="12700">
              <a:bevelT w="6350"/>
              <a:contourClr>
                <a:schemeClr val="tx1"/>
              </a:contourClr>
            </a:sp3d>
          </p:spPr>
          <p:txBody>
            <a:bodyPr/>
            <a:lstStyle/>
            <a:p>
              <a:pPr>
                <a:buFont typeface="Times New Roman" pitchFamily="16" charset="0"/>
                <a:buNone/>
                <a:defRPr/>
              </a:pPr>
              <a:endParaRPr lang="en-US">
                <a:latin typeface="Arial" charset="0"/>
                <a:ea typeface="SimSun" charset="-122"/>
              </a:endParaRPr>
            </a:p>
          </p:txBody>
        </p:sp>
        <p:sp>
          <p:nvSpPr>
            <p:cNvPr id="10" name="Rectangle 2"/>
            <p:cNvSpPr txBox="1">
              <a:spLocks noChangeArrowheads="1"/>
            </p:cNvSpPr>
            <p:nvPr/>
          </p:nvSpPr>
          <p:spPr bwMode="auto">
            <a:xfrm>
              <a:off x="238125" y="1952625"/>
              <a:ext cx="2286000" cy="825500"/>
            </a:xfrm>
            <a:prstGeom prst="rect">
              <a:avLst/>
            </a:prstGeom>
            <a:noFill/>
            <a:ln w="9525">
              <a:noFill/>
              <a:round/>
              <a:headEnd/>
              <a:tailEnd/>
            </a:ln>
          </p:spPr>
          <p:txBody>
            <a:bodyPr lIns="0" tIns="31752" rIns="0" bIns="0" anchor="ctr"/>
            <a:lstStyle/>
            <a:p>
              <a:pPr marL="503238" indent="-431800" algn="ctr">
                <a:lnSpc>
                  <a:spcPct val="125000"/>
                </a:lnSpc>
                <a:buClr>
                  <a:srgbClr val="FF9966"/>
                </a:buClr>
                <a:buSzPct val="75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n-US" altLang="en-US" sz="3600" b="1" i="1" kern="0" dirty="0">
                  <a:solidFill>
                    <a:schemeClr val="accent1">
                      <a:lumMod val="60000"/>
                      <a:lumOff val="40000"/>
                    </a:schemeClr>
                  </a:solidFill>
                  <a:effectLst>
                    <a:outerShdw blurRad="38100" dist="38100" dir="2700000" algn="tl">
                      <a:srgbClr val="000000">
                        <a:alpha val="43137"/>
                      </a:srgbClr>
                    </a:outerShdw>
                  </a:effectLst>
                  <a:latin typeface="+mn-lt"/>
                  <a:ea typeface="+mn-ea"/>
                </a:rPr>
                <a:t>Media</a:t>
              </a:r>
            </a:p>
          </p:txBody>
        </p:sp>
      </p:grpSp>
      <p:grpSp>
        <p:nvGrpSpPr>
          <p:cNvPr id="3" name="Group 15"/>
          <p:cNvGrpSpPr>
            <a:grpSpLocks/>
          </p:cNvGrpSpPr>
          <p:nvPr/>
        </p:nvGrpSpPr>
        <p:grpSpPr bwMode="auto">
          <a:xfrm>
            <a:off x="390525" y="1571625"/>
            <a:ext cx="7620000" cy="5181600"/>
            <a:chOff x="390525" y="1571625"/>
            <a:chExt cx="7620000" cy="5181600"/>
          </a:xfrm>
        </p:grpSpPr>
        <p:sp>
          <p:nvSpPr>
            <p:cNvPr id="7" name="Oval 6"/>
            <p:cNvSpPr/>
            <p:nvPr/>
          </p:nvSpPr>
          <p:spPr bwMode="auto">
            <a:xfrm>
              <a:off x="2600325" y="1571625"/>
              <a:ext cx="5410200" cy="5181600"/>
            </a:xfrm>
            <a:prstGeom prst="ellipse">
              <a:avLst/>
            </a:prstGeom>
            <a:noFill/>
            <a:ln w="165100" cap="flat" cmpd="sng" algn="ctr">
              <a:solidFill>
                <a:srgbClr val="FF0000"/>
              </a:solidFill>
              <a:prstDash val="solid"/>
              <a:round/>
              <a:headEnd type="none" w="med" len="med"/>
              <a:tailEnd type="none" w="med" len="med"/>
            </a:ln>
            <a:effectLst/>
            <a:scene3d>
              <a:camera prst="orthographicFront"/>
              <a:lightRig rig="threePt" dir="t"/>
            </a:scene3d>
            <a:sp3d contourW="12700">
              <a:bevelT w="6350"/>
              <a:contourClr>
                <a:schemeClr val="tx1"/>
              </a:contourClr>
            </a:sp3d>
          </p:spPr>
          <p:txBody>
            <a:bodyPr/>
            <a:lstStyle/>
            <a:p>
              <a:pPr>
                <a:buFont typeface="Times New Roman" pitchFamily="16" charset="0"/>
                <a:buNone/>
                <a:defRPr/>
              </a:pPr>
              <a:endParaRPr lang="en-US">
                <a:latin typeface="Arial" charset="0"/>
                <a:ea typeface="SimSun" charset="-122"/>
              </a:endParaRPr>
            </a:p>
          </p:txBody>
        </p:sp>
        <p:sp>
          <p:nvSpPr>
            <p:cNvPr id="11" name="Rectangle 2"/>
            <p:cNvSpPr txBox="1">
              <a:spLocks noChangeArrowheads="1"/>
            </p:cNvSpPr>
            <p:nvPr/>
          </p:nvSpPr>
          <p:spPr bwMode="auto">
            <a:xfrm>
              <a:off x="390525" y="3476625"/>
              <a:ext cx="2286000" cy="825500"/>
            </a:xfrm>
            <a:prstGeom prst="rect">
              <a:avLst/>
            </a:prstGeom>
            <a:noFill/>
            <a:ln w="9525">
              <a:noFill/>
              <a:round/>
              <a:headEnd/>
              <a:tailEnd/>
            </a:ln>
          </p:spPr>
          <p:txBody>
            <a:bodyPr lIns="0" tIns="31752" rIns="0" bIns="0" anchor="ctr"/>
            <a:lstStyle/>
            <a:p>
              <a:pPr marL="503238" indent="-431800" algn="ctr">
                <a:lnSpc>
                  <a:spcPct val="125000"/>
                </a:lnSpc>
                <a:buClr>
                  <a:srgbClr val="FF9966"/>
                </a:buClr>
                <a:buSzPct val="75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n-US" altLang="en-US" sz="3600" b="1" i="1" kern="0" dirty="0">
                  <a:solidFill>
                    <a:srgbClr val="FF0000"/>
                  </a:solidFill>
                  <a:effectLst>
                    <a:outerShdw blurRad="38100" dist="38100" dir="2700000" algn="tl">
                      <a:srgbClr val="000000">
                        <a:alpha val="43137"/>
                      </a:srgbClr>
                    </a:outerShdw>
                  </a:effectLst>
                  <a:latin typeface="+mn-lt"/>
                  <a:ea typeface="+mn-ea"/>
                </a:rPr>
                <a:t>Family</a:t>
              </a:r>
            </a:p>
          </p:txBody>
        </p:sp>
      </p:grpSp>
      <p:grpSp>
        <p:nvGrpSpPr>
          <p:cNvPr id="4" name="Group 14"/>
          <p:cNvGrpSpPr>
            <a:grpSpLocks/>
          </p:cNvGrpSpPr>
          <p:nvPr/>
        </p:nvGrpSpPr>
        <p:grpSpPr bwMode="auto">
          <a:xfrm>
            <a:off x="3438525" y="2333625"/>
            <a:ext cx="6096000" cy="3581400"/>
            <a:chOff x="3438525" y="2333625"/>
            <a:chExt cx="6096001" cy="3581400"/>
          </a:xfrm>
        </p:grpSpPr>
        <p:sp>
          <p:nvSpPr>
            <p:cNvPr id="6" name="Oval 5"/>
            <p:cNvSpPr/>
            <p:nvPr/>
          </p:nvSpPr>
          <p:spPr bwMode="auto">
            <a:xfrm>
              <a:off x="3438525" y="2333625"/>
              <a:ext cx="3657600" cy="3581400"/>
            </a:xfrm>
            <a:prstGeom prst="ellipse">
              <a:avLst/>
            </a:prstGeom>
            <a:noFill/>
            <a:ln w="165100" cap="flat" cmpd="sng" algn="ctr">
              <a:solidFill>
                <a:srgbClr val="FFC000"/>
              </a:solidFill>
              <a:prstDash val="solid"/>
              <a:round/>
              <a:headEnd type="none" w="med" len="med"/>
              <a:tailEnd type="none" w="med" len="med"/>
            </a:ln>
            <a:effectLst/>
            <a:scene3d>
              <a:camera prst="orthographicFront"/>
              <a:lightRig rig="threePt" dir="t"/>
            </a:scene3d>
            <a:sp3d contourW="12700">
              <a:bevelT w="6350"/>
              <a:contourClr>
                <a:schemeClr val="tx1"/>
              </a:contourClr>
            </a:sp3d>
          </p:spPr>
          <p:txBody>
            <a:bodyPr/>
            <a:lstStyle/>
            <a:p>
              <a:pPr>
                <a:buFont typeface="Times New Roman" pitchFamily="16" charset="0"/>
                <a:buNone/>
                <a:defRPr/>
              </a:pPr>
              <a:endParaRPr lang="en-US">
                <a:latin typeface="Arial" charset="0"/>
                <a:ea typeface="SimSun" charset="-122"/>
              </a:endParaRPr>
            </a:p>
          </p:txBody>
        </p:sp>
        <p:sp>
          <p:nvSpPr>
            <p:cNvPr id="14" name="Rectangle 2"/>
            <p:cNvSpPr txBox="1">
              <a:spLocks noChangeArrowheads="1"/>
            </p:cNvSpPr>
            <p:nvPr/>
          </p:nvSpPr>
          <p:spPr bwMode="auto">
            <a:xfrm>
              <a:off x="7248526" y="3705225"/>
              <a:ext cx="2286000" cy="825500"/>
            </a:xfrm>
            <a:prstGeom prst="rect">
              <a:avLst/>
            </a:prstGeom>
            <a:noFill/>
            <a:ln w="9525">
              <a:noFill/>
              <a:round/>
              <a:headEnd/>
              <a:tailEnd/>
            </a:ln>
          </p:spPr>
          <p:txBody>
            <a:bodyPr lIns="0" tIns="31752" rIns="0" bIns="0" anchor="ctr"/>
            <a:lstStyle/>
            <a:p>
              <a:pPr marL="503238" indent="-431800" algn="ctr">
                <a:lnSpc>
                  <a:spcPct val="125000"/>
                </a:lnSpc>
                <a:buClr>
                  <a:srgbClr val="FF9966"/>
                </a:buClr>
                <a:buSzPct val="75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n-US" altLang="en-US" sz="3600" b="1" i="1" kern="0" dirty="0">
                  <a:solidFill>
                    <a:srgbClr val="FFC000"/>
                  </a:solidFill>
                  <a:effectLst>
                    <a:outerShdw blurRad="38100" dist="38100" dir="2700000" algn="tl">
                      <a:srgbClr val="000000">
                        <a:alpha val="43137"/>
                      </a:srgbClr>
                    </a:outerShdw>
                  </a:effectLst>
                  <a:latin typeface="+mn-lt"/>
                  <a:ea typeface="+mn-ea"/>
                </a:rPr>
                <a:t>Friends</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5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770" decel="100000"/>
                                        <p:tgtEl>
                                          <p:spTgt spid="4"/>
                                        </p:tgtEl>
                                      </p:cBhvr>
                                    </p:animEffect>
                                    <p:animScale>
                                      <p:cBhvr>
                                        <p:cTn id="16" dur="770" decel="100000"/>
                                        <p:tgtEl>
                                          <p:spTgt spid="4"/>
                                        </p:tgtEl>
                                      </p:cBhvr>
                                      <p:from x="10000" y="10000"/>
                                      <p:to x="200000" y="450000"/>
                                    </p:animScale>
                                    <p:animScale>
                                      <p:cBhvr>
                                        <p:cTn id="17" dur="1230" accel="100000" fill="hold">
                                          <p:stCondLst>
                                            <p:cond delay="770"/>
                                          </p:stCondLst>
                                        </p:cTn>
                                        <p:tgtEl>
                                          <p:spTgt spid="4"/>
                                        </p:tgtEl>
                                      </p:cBhvr>
                                      <p:from x="200000" y="450000"/>
                                      <p:to x="100000" y="100000"/>
                                    </p:animScale>
                                    <p:set>
                                      <p:cBhvr>
                                        <p:cTn id="18" dur="770" fill="hold"/>
                                        <p:tgtEl>
                                          <p:spTgt spid="4"/>
                                        </p:tgtEl>
                                        <p:attrNameLst>
                                          <p:attrName>ppt_x</p:attrName>
                                        </p:attrNameLst>
                                      </p:cBhvr>
                                      <p:to>
                                        <p:strVal val="(0.5)"/>
                                      </p:to>
                                    </p:set>
                                    <p:anim from="(0.5)" to="(#ppt_x)" calcmode="lin" valueType="num">
                                      <p:cBhvr>
                                        <p:cTn id="19" dur="1230" accel="100000" fill="hold">
                                          <p:stCondLst>
                                            <p:cond delay="770"/>
                                          </p:stCondLst>
                                        </p:cTn>
                                        <p:tgtEl>
                                          <p:spTgt spid="4"/>
                                        </p:tgtEl>
                                        <p:attrNameLst>
                                          <p:attrName>ppt_x</p:attrName>
                                        </p:attrNameLst>
                                      </p:cBhvr>
                                    </p:anim>
                                    <p:set>
                                      <p:cBhvr>
                                        <p:cTn id="20" dur="770" fill="hold"/>
                                        <p:tgtEl>
                                          <p:spTgt spid="4"/>
                                        </p:tgtEl>
                                        <p:attrNameLst>
                                          <p:attrName>ppt_y</p:attrName>
                                        </p:attrNameLst>
                                      </p:cBhvr>
                                      <p:to>
                                        <p:strVal val="(#ppt_y+0.4)"/>
                                      </p:to>
                                    </p:set>
                                    <p:anim from="(#ppt_y+0.4)" to="(#ppt_y)" calcmode="lin" valueType="num">
                                      <p:cBhvr>
                                        <p:cTn id="21" dur="1230" accel="100000" fill="hold">
                                          <p:stCondLst>
                                            <p:cond delay="770"/>
                                          </p:stCondLst>
                                        </p:cTn>
                                        <p:tgtEl>
                                          <p:spTgt spid="4"/>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
          <p:cNvSpPr>
            <a:spLocks noGrp="1" noChangeArrowheads="1"/>
          </p:cNvSpPr>
          <p:nvPr>
            <p:ph type="title" idx="4294967295"/>
          </p:nvPr>
        </p:nvSpPr>
        <p:spPr>
          <a:xfrm>
            <a:off x="503238" y="301625"/>
            <a:ext cx="9069387" cy="1262063"/>
          </a:xfrm>
        </p:spPr>
        <p:txBody>
          <a:bodyPr tIns="31752"/>
          <a:lstStyle/>
          <a:p>
            <a:pPr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altLang="en-US" sz="3600" dirty="0"/>
              <a:t>Step 1: The Press Release</a:t>
            </a:r>
          </a:p>
        </p:txBody>
      </p:sp>
      <p:sp>
        <p:nvSpPr>
          <p:cNvPr id="20483" name="Rectangle 2"/>
          <p:cNvSpPr>
            <a:spLocks noGrp="1" noChangeArrowheads="1"/>
          </p:cNvSpPr>
          <p:nvPr>
            <p:ph type="body" idx="4294967295"/>
          </p:nvPr>
        </p:nvSpPr>
        <p:spPr>
          <a:xfrm>
            <a:off x="771525" y="2193925"/>
            <a:ext cx="8915400" cy="4557713"/>
          </a:xfrm>
        </p:spPr>
        <p:txBody>
          <a:bodyPr tIns="28224"/>
          <a:lstStyle/>
          <a:p>
            <a:pPr marL="503238" indent="-431800" eaLnBrk="1">
              <a:lnSpc>
                <a:spcPct val="100000"/>
              </a:lnSpc>
              <a:spcAft>
                <a:spcPts val="1800"/>
              </a:spcAft>
              <a:buClr>
                <a:srgbClr val="FF9966"/>
              </a:buClr>
              <a:buSzPct val="75000"/>
              <a:buFont typeface="StarSymbol"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altLang="en-US" sz="3200" dirty="0"/>
              <a:t>Stick to the topic – be concise</a:t>
            </a:r>
          </a:p>
          <a:p>
            <a:pPr marL="503238" indent="-431800" eaLnBrk="1">
              <a:lnSpc>
                <a:spcPct val="100000"/>
              </a:lnSpc>
              <a:spcAft>
                <a:spcPts val="1800"/>
              </a:spcAft>
              <a:buClr>
                <a:srgbClr val="FF9966"/>
              </a:buClr>
              <a:buSzPct val="75000"/>
              <a:buFont typeface="StarSymbol"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altLang="en-US" sz="3200" dirty="0"/>
              <a:t>Make it read like a news story (look at an article in a target publication) </a:t>
            </a:r>
          </a:p>
          <a:p>
            <a:pPr marL="503238" indent="-431800" eaLnBrk="1">
              <a:lnSpc>
                <a:spcPct val="100000"/>
              </a:lnSpc>
              <a:spcAft>
                <a:spcPts val="1800"/>
              </a:spcAft>
              <a:buClr>
                <a:srgbClr val="FF9966"/>
              </a:buClr>
              <a:buSzPct val="75000"/>
              <a:buFont typeface="StarSymbol"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altLang="en-US" sz="3200" b="1" i="1" dirty="0">
                <a:solidFill>
                  <a:srgbClr val="FFFF00"/>
                </a:solidFill>
              </a:rPr>
              <a:t>“We are the greatest”</a:t>
            </a:r>
            <a:r>
              <a:rPr lang="en-US" altLang="en-US" sz="3200" dirty="0"/>
              <a:t> doesn’t work</a:t>
            </a:r>
          </a:p>
          <a:p>
            <a:pPr marL="503238" indent="-431800" eaLnBrk="1">
              <a:lnSpc>
                <a:spcPct val="100000"/>
              </a:lnSpc>
              <a:spcAft>
                <a:spcPts val="1800"/>
              </a:spcAft>
              <a:buClr>
                <a:srgbClr val="FF9966"/>
              </a:buClr>
              <a:buSzPct val="75000"/>
              <a:buFont typeface="StarSymbol"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altLang="en-US" sz="3200" dirty="0"/>
              <a:t>Get quotes from recognizable personalities – they lend </a:t>
            </a:r>
            <a:r>
              <a:rPr lang="en-US" altLang="en-US" sz="3200" b="1" i="1" dirty="0">
                <a:solidFill>
                  <a:srgbClr val="FFFF00"/>
                </a:solidFill>
              </a:rPr>
              <a:t>credibility</a:t>
            </a:r>
            <a:r>
              <a:rPr lang="en-US" altLang="en-US" sz="3200" dirty="0"/>
              <a:t> to your release</a:t>
            </a:r>
          </a:p>
        </p:txBody>
      </p:sp>
      <p:pic>
        <p:nvPicPr>
          <p:cNvPr id="20484" name="Picture 3"/>
          <p:cNvPicPr>
            <a:picLocks noChangeAspect="1" noChangeArrowheads="1"/>
          </p:cNvPicPr>
          <p:nvPr/>
        </p:nvPicPr>
        <p:blipFill>
          <a:blip r:embed="rId3" cstate="print"/>
          <a:srcRect/>
          <a:stretch>
            <a:fillRect/>
          </a:stretch>
        </p:blipFill>
        <p:spPr bwMode="auto">
          <a:xfrm>
            <a:off x="182563" y="182563"/>
            <a:ext cx="1371600" cy="1308100"/>
          </a:xfrm>
          <a:prstGeom prst="rect">
            <a:avLst/>
          </a:prstGeom>
          <a:noFill/>
          <a:ln w="9525">
            <a:noFill/>
            <a:round/>
            <a:headEnd/>
            <a:tailEnd/>
          </a:ln>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
          <p:cNvSpPr>
            <a:spLocks noGrp="1" noChangeArrowheads="1"/>
          </p:cNvSpPr>
          <p:nvPr>
            <p:ph type="title" idx="4294967295"/>
          </p:nvPr>
        </p:nvSpPr>
        <p:spPr>
          <a:xfrm>
            <a:off x="1838325" y="301625"/>
            <a:ext cx="7734300" cy="1262063"/>
          </a:xfrm>
        </p:spPr>
        <p:txBody>
          <a:bodyPr tIns="31752"/>
          <a:lstStyle/>
          <a:p>
            <a:pPr algn="l"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altLang="en-US" sz="3600" dirty="0"/>
              <a:t>The Press Release (continued)</a:t>
            </a:r>
          </a:p>
        </p:txBody>
      </p:sp>
      <p:pic>
        <p:nvPicPr>
          <p:cNvPr id="21508" name="Picture 3"/>
          <p:cNvPicPr>
            <a:picLocks noChangeAspect="1" noChangeArrowheads="1"/>
          </p:cNvPicPr>
          <p:nvPr/>
        </p:nvPicPr>
        <p:blipFill>
          <a:blip r:embed="rId3" cstate="print"/>
          <a:srcRect/>
          <a:stretch>
            <a:fillRect/>
          </a:stretch>
        </p:blipFill>
        <p:spPr bwMode="auto">
          <a:xfrm>
            <a:off x="182563" y="182563"/>
            <a:ext cx="1371600" cy="1308100"/>
          </a:xfrm>
          <a:prstGeom prst="rect">
            <a:avLst/>
          </a:prstGeom>
          <a:noFill/>
          <a:ln w="9525">
            <a:noFill/>
            <a:round/>
            <a:headEnd/>
            <a:tailEnd/>
          </a:ln>
        </p:spPr>
      </p:pic>
      <p:sp>
        <p:nvSpPr>
          <p:cNvPr id="5" name="Isosceles Triangle 4"/>
          <p:cNvSpPr/>
          <p:nvPr/>
        </p:nvSpPr>
        <p:spPr bwMode="auto">
          <a:xfrm rot="10800000">
            <a:off x="4962525" y="1876425"/>
            <a:ext cx="3962400" cy="3657600"/>
          </a:xfrm>
          <a:prstGeom prst="triangle">
            <a:avLst>
              <a:gd name="adj" fmla="val 50000"/>
            </a:avLst>
          </a:prstGeom>
          <a:gradFill>
            <a:gsLst>
              <a:gs pos="0">
                <a:srgbClr val="000082"/>
              </a:gs>
              <a:gs pos="30000">
                <a:srgbClr val="66008F"/>
              </a:gs>
              <a:gs pos="64999">
                <a:srgbClr val="BA0066"/>
              </a:gs>
              <a:gs pos="89999">
                <a:srgbClr val="FF0000"/>
              </a:gs>
              <a:gs pos="100000">
                <a:srgbClr val="FF8200"/>
              </a:gs>
            </a:gsLst>
            <a:lin ang="5400000" scaled="0"/>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719138"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a:ln>
                <a:noFill/>
              </a:ln>
              <a:effectLst/>
              <a:latin typeface="Arial" charset="0"/>
              <a:ea typeface="SimSun" charset="-122"/>
            </a:endParaRPr>
          </a:p>
        </p:txBody>
      </p:sp>
      <p:sp>
        <p:nvSpPr>
          <p:cNvPr id="6" name="TextBox 5"/>
          <p:cNvSpPr txBox="1"/>
          <p:nvPr/>
        </p:nvSpPr>
        <p:spPr>
          <a:xfrm>
            <a:off x="619125" y="1952625"/>
            <a:ext cx="3886200" cy="1122743"/>
          </a:xfrm>
          <a:prstGeom prst="rect">
            <a:avLst/>
          </a:prstGeom>
          <a:noFill/>
        </p:spPr>
        <p:txBody>
          <a:bodyPr wrap="square" rtlCol="0">
            <a:spAutoFit/>
          </a:bodyPr>
          <a:lstStyle/>
          <a:p>
            <a:r>
              <a:rPr lang="en-US" sz="3600" b="1" dirty="0">
                <a:solidFill>
                  <a:srgbClr val="FFC000"/>
                </a:solidFill>
              </a:rPr>
              <a:t>Most Important </a:t>
            </a:r>
            <a:r>
              <a:rPr lang="en-US" sz="3600" b="1" dirty="0">
                <a:solidFill>
                  <a:schemeClr val="bg1"/>
                </a:solidFill>
              </a:rPr>
              <a:t>WHY</a:t>
            </a:r>
          </a:p>
        </p:txBody>
      </p:sp>
      <p:sp>
        <p:nvSpPr>
          <p:cNvPr id="7" name="TextBox 6"/>
          <p:cNvSpPr txBox="1"/>
          <p:nvPr/>
        </p:nvSpPr>
        <p:spPr>
          <a:xfrm>
            <a:off x="542925" y="5534025"/>
            <a:ext cx="4876800" cy="1122743"/>
          </a:xfrm>
          <a:prstGeom prst="rect">
            <a:avLst/>
          </a:prstGeom>
          <a:noFill/>
        </p:spPr>
        <p:txBody>
          <a:bodyPr wrap="square" rtlCol="0">
            <a:spAutoFit/>
          </a:bodyPr>
          <a:lstStyle/>
          <a:p>
            <a:r>
              <a:rPr lang="en-US" sz="3600" b="1" dirty="0">
                <a:solidFill>
                  <a:srgbClr val="FFC000"/>
                </a:solidFill>
              </a:rPr>
              <a:t>Least Important </a:t>
            </a:r>
            <a:r>
              <a:rPr lang="en-US" sz="3600" b="1" dirty="0">
                <a:solidFill>
                  <a:schemeClr val="bg1"/>
                </a:solidFill>
              </a:rPr>
              <a:t>DETAILS</a:t>
            </a:r>
          </a:p>
        </p:txBody>
      </p:sp>
      <p:sp>
        <p:nvSpPr>
          <p:cNvPr id="8" name="TextBox 7"/>
          <p:cNvSpPr txBox="1"/>
          <p:nvPr/>
        </p:nvSpPr>
        <p:spPr>
          <a:xfrm>
            <a:off x="5534025" y="1952625"/>
            <a:ext cx="2819400" cy="865173"/>
          </a:xfrm>
          <a:prstGeom prst="rect">
            <a:avLst/>
          </a:prstGeom>
          <a:noFill/>
        </p:spPr>
        <p:txBody>
          <a:bodyPr wrap="square" rtlCol="0">
            <a:spAutoFit/>
          </a:bodyPr>
          <a:lstStyle/>
          <a:p>
            <a:pPr algn="ctr"/>
            <a:r>
              <a:rPr lang="en-US" sz="5400" b="1" dirty="0">
                <a:solidFill>
                  <a:schemeClr val="bg1"/>
                </a:solidFill>
                <a:effectLst>
                  <a:outerShdw blurRad="38100" dist="38100" dir="2700000" algn="tl">
                    <a:srgbClr val="000000">
                      <a:alpha val="43137"/>
                    </a:srgbClr>
                  </a:outerShdw>
                </a:effectLst>
              </a:rPr>
              <a:t>START</a:t>
            </a:r>
          </a:p>
        </p:txBody>
      </p:sp>
      <p:sp>
        <p:nvSpPr>
          <p:cNvPr id="9" name="TextBox 8"/>
          <p:cNvSpPr txBox="1"/>
          <p:nvPr/>
        </p:nvSpPr>
        <p:spPr>
          <a:xfrm>
            <a:off x="5991225" y="5496956"/>
            <a:ext cx="1905000" cy="607539"/>
          </a:xfrm>
          <a:prstGeom prst="rect">
            <a:avLst/>
          </a:prstGeom>
          <a:noFill/>
        </p:spPr>
        <p:txBody>
          <a:bodyPr wrap="square" rtlCol="0">
            <a:spAutoFit/>
          </a:bodyPr>
          <a:lstStyle/>
          <a:p>
            <a:pPr algn="ctr"/>
            <a:r>
              <a:rPr lang="en-US" sz="3600" b="1" dirty="0">
                <a:solidFill>
                  <a:schemeClr val="bg1"/>
                </a:solidFill>
              </a:rPr>
              <a:t>FINISH</a:t>
            </a:r>
          </a:p>
        </p:txBody>
      </p:sp>
      <p:sp>
        <p:nvSpPr>
          <p:cNvPr id="10" name="Right Arrow 9"/>
          <p:cNvSpPr/>
          <p:nvPr/>
        </p:nvSpPr>
        <p:spPr bwMode="auto">
          <a:xfrm>
            <a:off x="2447925" y="2409825"/>
            <a:ext cx="2590800" cy="685800"/>
          </a:xfrm>
          <a:prstGeom prst="rightArrow">
            <a:avLst/>
          </a:prstGeom>
          <a:solidFill>
            <a:srgbClr val="FFC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719138"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a:ln>
                <a:noFill/>
              </a:ln>
              <a:effectLst/>
              <a:latin typeface="Arial" charset="0"/>
              <a:ea typeface="SimSun" charset="-122"/>
            </a:endParaRPr>
          </a:p>
        </p:txBody>
      </p:sp>
      <p:sp>
        <p:nvSpPr>
          <p:cNvPr id="11" name="Right Arrow 10"/>
          <p:cNvSpPr/>
          <p:nvPr/>
        </p:nvSpPr>
        <p:spPr bwMode="auto">
          <a:xfrm>
            <a:off x="4276725" y="5457825"/>
            <a:ext cx="1600200" cy="685800"/>
          </a:xfrm>
          <a:prstGeom prst="rightArrow">
            <a:avLst/>
          </a:prstGeom>
          <a:solidFill>
            <a:srgbClr val="FFC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719138"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a:ln>
                <a:noFill/>
              </a:ln>
              <a:effectLst/>
              <a:latin typeface="Arial" charset="0"/>
              <a:ea typeface="SimSun" charset="-122"/>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
          <p:cNvSpPr>
            <a:spLocks noGrp="1" noChangeArrowheads="1"/>
          </p:cNvSpPr>
          <p:nvPr>
            <p:ph type="title" idx="4294967295"/>
          </p:nvPr>
        </p:nvSpPr>
        <p:spPr>
          <a:xfrm>
            <a:off x="1838325" y="301625"/>
            <a:ext cx="7734300" cy="1262063"/>
          </a:xfrm>
        </p:spPr>
        <p:txBody>
          <a:bodyPr tIns="31752"/>
          <a:lstStyle/>
          <a:p>
            <a:pPr algn="l"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altLang="en-US" sz="3600" dirty="0"/>
              <a:t>The Press Release (continued)</a:t>
            </a:r>
          </a:p>
        </p:txBody>
      </p:sp>
      <p:sp>
        <p:nvSpPr>
          <p:cNvPr id="21507" name="Rectangle 2"/>
          <p:cNvSpPr>
            <a:spLocks noGrp="1" noChangeArrowheads="1"/>
          </p:cNvSpPr>
          <p:nvPr>
            <p:ph type="body" idx="4294967295"/>
          </p:nvPr>
        </p:nvSpPr>
        <p:spPr>
          <a:xfrm>
            <a:off x="771525" y="2193925"/>
            <a:ext cx="9305925" cy="4557713"/>
          </a:xfrm>
        </p:spPr>
        <p:txBody>
          <a:bodyPr tIns="28224"/>
          <a:lstStyle/>
          <a:p>
            <a:pPr marL="503238" indent="-431800" eaLnBrk="1">
              <a:lnSpc>
                <a:spcPct val="100000"/>
              </a:lnSpc>
              <a:spcAft>
                <a:spcPts val="1800"/>
              </a:spcAft>
              <a:buClr>
                <a:srgbClr val="FF9966"/>
              </a:buClr>
              <a:buSzPct val="75000"/>
              <a:buFont typeface="StarSymbol"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altLang="en-US" sz="3200" dirty="0"/>
              <a:t>Strong opening sentence: The Five "W"s</a:t>
            </a:r>
          </a:p>
          <a:p>
            <a:pPr marL="903288" lvl="1" indent="-431800" eaLnBrk="1">
              <a:lnSpc>
                <a:spcPct val="100000"/>
              </a:lnSpc>
              <a:spcAft>
                <a:spcPts val="1800"/>
              </a:spcAft>
              <a:buClr>
                <a:srgbClr val="FF9966"/>
              </a:buClr>
              <a:buSzPct val="75000"/>
              <a:buFont typeface="StarSymbol"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altLang="en-US" sz="3600" b="1" i="1" dirty="0">
                <a:solidFill>
                  <a:srgbClr val="FFFF00"/>
                </a:solidFill>
              </a:rPr>
              <a:t>Why</a:t>
            </a:r>
            <a:r>
              <a:rPr lang="en-US" altLang="en-US" sz="3600" dirty="0"/>
              <a:t> is most important</a:t>
            </a:r>
          </a:p>
          <a:p>
            <a:pPr marL="503238" indent="-431800" eaLnBrk="1">
              <a:lnSpc>
                <a:spcPct val="100000"/>
              </a:lnSpc>
              <a:spcAft>
                <a:spcPts val="1800"/>
              </a:spcAft>
              <a:buClr>
                <a:srgbClr val="FF9966"/>
              </a:buClr>
              <a:buSzPct val="75000"/>
              <a:buFont typeface="StarSymbol"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altLang="en-US" sz="3200" dirty="0"/>
              <a:t>Tell them; tell them again; and again!</a:t>
            </a:r>
          </a:p>
          <a:p>
            <a:pPr marL="503238" indent="-431800" eaLnBrk="1">
              <a:lnSpc>
                <a:spcPct val="100000"/>
              </a:lnSpc>
              <a:spcAft>
                <a:spcPts val="1800"/>
              </a:spcAft>
              <a:buClr>
                <a:srgbClr val="FF9966"/>
              </a:buClr>
              <a:buSzPct val="75000"/>
              <a:buFont typeface="StarSymbol"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altLang="en-US" sz="3200" dirty="0"/>
              <a:t>Boilerplate – Background on your club, your event, etc.</a:t>
            </a:r>
          </a:p>
          <a:p>
            <a:pPr marL="503238" indent="-431800" eaLnBrk="1">
              <a:lnSpc>
                <a:spcPct val="100000"/>
              </a:lnSpc>
              <a:spcAft>
                <a:spcPts val="1800"/>
              </a:spcAft>
              <a:buClr>
                <a:srgbClr val="FF9966"/>
              </a:buClr>
              <a:buSzPct val="75000"/>
              <a:buFont typeface="StarSymbol"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altLang="en-US" sz="3200" b="1" i="1" dirty="0">
                <a:solidFill>
                  <a:srgbClr val="FFFF00"/>
                </a:solidFill>
              </a:rPr>
              <a:t>PHOTOS!!!!</a:t>
            </a:r>
          </a:p>
        </p:txBody>
      </p:sp>
      <p:pic>
        <p:nvPicPr>
          <p:cNvPr id="21508" name="Picture 3"/>
          <p:cNvPicPr>
            <a:picLocks noChangeAspect="1" noChangeArrowheads="1"/>
          </p:cNvPicPr>
          <p:nvPr/>
        </p:nvPicPr>
        <p:blipFill>
          <a:blip r:embed="rId3" cstate="print"/>
          <a:srcRect/>
          <a:stretch>
            <a:fillRect/>
          </a:stretch>
        </p:blipFill>
        <p:spPr bwMode="auto">
          <a:xfrm>
            <a:off x="182563" y="182563"/>
            <a:ext cx="1371600" cy="1308100"/>
          </a:xfrm>
          <a:prstGeom prst="rect">
            <a:avLst/>
          </a:prstGeom>
          <a:noFill/>
          <a:ln w="9525">
            <a:noFill/>
            <a:round/>
            <a:headEnd/>
            <a:tailEnd/>
          </a:ln>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1"/>
          <p:cNvSpPr>
            <a:spLocks noGrp="1" noChangeArrowheads="1"/>
          </p:cNvSpPr>
          <p:nvPr>
            <p:ph type="title" idx="4294967295"/>
          </p:nvPr>
        </p:nvSpPr>
        <p:spPr>
          <a:xfrm>
            <a:off x="1838325" y="301625"/>
            <a:ext cx="7734300" cy="1262063"/>
          </a:xfrm>
        </p:spPr>
        <p:txBody>
          <a:bodyPr tIns="31752"/>
          <a:lstStyle/>
          <a:p>
            <a:pPr algn="l"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altLang="en-US" sz="3600"/>
              <a:t>Make It Look Professional</a:t>
            </a:r>
          </a:p>
        </p:txBody>
      </p:sp>
      <p:sp>
        <p:nvSpPr>
          <p:cNvPr id="53251" name="Rectangle 2"/>
          <p:cNvSpPr>
            <a:spLocks noGrp="1" noChangeArrowheads="1"/>
          </p:cNvSpPr>
          <p:nvPr>
            <p:ph type="body" idx="4294967295"/>
          </p:nvPr>
        </p:nvSpPr>
        <p:spPr>
          <a:xfrm>
            <a:off x="1096963" y="2193925"/>
            <a:ext cx="9069387" cy="4279900"/>
          </a:xfrm>
        </p:spPr>
        <p:txBody>
          <a:bodyPr tIns="31752"/>
          <a:lstStyle/>
          <a:p>
            <a:pPr marL="503238" indent="-431800" eaLnBrk="1">
              <a:lnSpc>
                <a:spcPct val="125000"/>
              </a:lnSpc>
              <a:buClr>
                <a:srgbClr val="FF9966"/>
              </a:buClr>
              <a:buSzPct val="75000"/>
              <a:buFont typeface="StarSymbol"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altLang="en-US" sz="3600"/>
              <a:t>Letterhead, where applicable</a:t>
            </a:r>
          </a:p>
          <a:p>
            <a:pPr marL="503238" indent="-431800" eaLnBrk="1">
              <a:lnSpc>
                <a:spcPct val="125000"/>
              </a:lnSpc>
              <a:buClr>
                <a:srgbClr val="FF9966"/>
              </a:buClr>
              <a:buSzPct val="75000"/>
              <a:buFont typeface="StarSymbol"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altLang="en-US" sz="3600"/>
              <a:t>US Mail or delivery service  </a:t>
            </a:r>
          </a:p>
          <a:p>
            <a:pPr marL="503238" indent="-431800" eaLnBrk="1">
              <a:lnSpc>
                <a:spcPct val="125000"/>
              </a:lnSpc>
              <a:buClr>
                <a:srgbClr val="FF9966"/>
              </a:buClr>
              <a:buSzPct val="75000"/>
              <a:buFont typeface="StarSymbol"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altLang="en-US" sz="3600"/>
              <a:t>Use email, if they allow it</a:t>
            </a:r>
          </a:p>
          <a:p>
            <a:pPr marL="503238" indent="-431800" eaLnBrk="1">
              <a:lnSpc>
                <a:spcPct val="125000"/>
              </a:lnSpc>
              <a:buClr>
                <a:srgbClr val="FF9966"/>
              </a:buClr>
              <a:buSzPct val="75000"/>
              <a:buFont typeface="StarSymbol"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altLang="en-US" sz="3600"/>
              <a:t>Address to a specific person </a:t>
            </a:r>
          </a:p>
          <a:p>
            <a:pPr marL="503238" indent="-431800" eaLnBrk="1">
              <a:lnSpc>
                <a:spcPct val="125000"/>
              </a:lnSpc>
              <a:buClr>
                <a:srgbClr val="FF9966"/>
              </a:buClr>
              <a:buSzPct val="75000"/>
              <a:buFont typeface="StarSymbol"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altLang="en-US" sz="3600"/>
              <a:t>Proofread  - No Type-Os!</a:t>
            </a:r>
          </a:p>
        </p:txBody>
      </p:sp>
      <p:pic>
        <p:nvPicPr>
          <p:cNvPr id="53252" name="Picture 3"/>
          <p:cNvPicPr>
            <a:picLocks noChangeAspect="1" noChangeArrowheads="1"/>
          </p:cNvPicPr>
          <p:nvPr/>
        </p:nvPicPr>
        <p:blipFill>
          <a:blip r:embed="rId3" cstate="print"/>
          <a:srcRect/>
          <a:stretch>
            <a:fillRect/>
          </a:stretch>
        </p:blipFill>
        <p:spPr bwMode="auto">
          <a:xfrm>
            <a:off x="182563" y="182563"/>
            <a:ext cx="1371600" cy="1308100"/>
          </a:xfrm>
          <a:prstGeom prst="rect">
            <a:avLst/>
          </a:prstGeom>
          <a:noFill/>
          <a:ln w="9525">
            <a:noFill/>
            <a:round/>
            <a:headEnd/>
            <a:tailEnd/>
          </a:ln>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
          <p:cNvSpPr>
            <a:spLocks noGrp="1" noChangeArrowheads="1"/>
          </p:cNvSpPr>
          <p:nvPr>
            <p:ph type="title" idx="4294967295"/>
          </p:nvPr>
        </p:nvSpPr>
        <p:spPr>
          <a:xfrm>
            <a:off x="503238" y="301625"/>
            <a:ext cx="9069387" cy="1262063"/>
          </a:xfrm>
        </p:spPr>
        <p:txBody>
          <a:bodyPr tIns="31752"/>
          <a:lstStyle/>
          <a:p>
            <a:pPr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altLang="en-US" sz="3600" dirty="0"/>
              <a:t>Step 2: Find Photos</a:t>
            </a:r>
          </a:p>
        </p:txBody>
      </p:sp>
      <p:sp>
        <p:nvSpPr>
          <p:cNvPr id="22531" name="Rectangle 2"/>
          <p:cNvSpPr>
            <a:spLocks noGrp="1" noChangeArrowheads="1"/>
          </p:cNvSpPr>
          <p:nvPr>
            <p:ph type="body" idx="4294967295"/>
          </p:nvPr>
        </p:nvSpPr>
        <p:spPr>
          <a:xfrm>
            <a:off x="1096963" y="2193925"/>
            <a:ext cx="8589962" cy="1968500"/>
          </a:xfrm>
        </p:spPr>
        <p:txBody>
          <a:bodyPr tIns="31752"/>
          <a:lstStyle/>
          <a:p>
            <a:pPr marL="503238" indent="-431800" eaLnBrk="1">
              <a:lnSpc>
                <a:spcPct val="125000"/>
              </a:lnSpc>
              <a:buClr>
                <a:srgbClr val="FF9966"/>
              </a:buClr>
              <a:buSzPct val="75000"/>
              <a:buFont typeface="StarSymbo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3600" dirty="0"/>
              <a:t>Photos tell stories – if they’re clear!</a:t>
            </a:r>
          </a:p>
          <a:p>
            <a:pPr marL="503238" indent="-431800" eaLnBrk="1">
              <a:buClr>
                <a:srgbClr val="FF9966"/>
              </a:buClr>
              <a:buSzPct val="75000"/>
              <a:buFont typeface="StarSymbol"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altLang="en-US" sz="3600" dirty="0"/>
          </a:p>
        </p:txBody>
      </p:sp>
      <p:pic>
        <p:nvPicPr>
          <p:cNvPr id="22532" name="Picture 3"/>
          <p:cNvPicPr>
            <a:picLocks noChangeAspect="1" noChangeArrowheads="1"/>
          </p:cNvPicPr>
          <p:nvPr/>
        </p:nvPicPr>
        <p:blipFill>
          <a:blip r:embed="rId3" cstate="print"/>
          <a:srcRect/>
          <a:stretch>
            <a:fillRect/>
          </a:stretch>
        </p:blipFill>
        <p:spPr bwMode="auto">
          <a:xfrm>
            <a:off x="182563" y="182563"/>
            <a:ext cx="1371600" cy="1308100"/>
          </a:xfrm>
          <a:prstGeom prst="rect">
            <a:avLst/>
          </a:prstGeom>
          <a:noFill/>
          <a:ln w="9525">
            <a:noFill/>
            <a:round/>
            <a:headEnd/>
            <a:tailEnd/>
          </a:ln>
        </p:spPr>
      </p:pic>
      <p:pic>
        <p:nvPicPr>
          <p:cNvPr id="22533" name="Picture 6" descr="Amor-Medical-Mission2.PNG"/>
          <p:cNvPicPr>
            <a:picLocks noChangeAspect="1"/>
          </p:cNvPicPr>
          <p:nvPr/>
        </p:nvPicPr>
        <p:blipFill>
          <a:blip r:embed="rId4" cstate="print"/>
          <a:srcRect/>
          <a:stretch>
            <a:fillRect/>
          </a:stretch>
        </p:blipFill>
        <p:spPr bwMode="auto">
          <a:xfrm>
            <a:off x="4552950" y="3019425"/>
            <a:ext cx="5524500" cy="3352800"/>
          </a:xfrm>
          <a:prstGeom prst="rect">
            <a:avLst/>
          </a:prstGeom>
          <a:noFill/>
          <a:ln w="9525">
            <a:noFill/>
            <a:miter lim="800000"/>
            <a:headEnd/>
            <a:tailEnd/>
          </a:ln>
        </p:spPr>
      </p:pic>
      <p:pic>
        <p:nvPicPr>
          <p:cNvPr id="9" name="Picture 8" descr="Mike and Irene O'Connor.jpg"/>
          <p:cNvPicPr>
            <a:picLocks noChangeAspect="1"/>
          </p:cNvPicPr>
          <p:nvPr/>
        </p:nvPicPr>
        <p:blipFill>
          <a:blip r:embed="rId5" cstate="print"/>
          <a:srcRect l="10625" r="9688"/>
          <a:stretch>
            <a:fillRect/>
          </a:stretch>
        </p:blipFill>
        <p:spPr bwMode="auto">
          <a:xfrm>
            <a:off x="0" y="3019425"/>
            <a:ext cx="4614863" cy="4343400"/>
          </a:xfrm>
          <a:prstGeom prst="rect">
            <a:avLst/>
          </a:prstGeom>
          <a:noFill/>
          <a:ln w="9525">
            <a:noFill/>
            <a:miter lim="800000"/>
            <a:headEnd/>
            <a:tailEnd/>
          </a:ln>
        </p:spPr>
      </p:pic>
      <p:sp>
        <p:nvSpPr>
          <p:cNvPr id="10" name="Rectangle 2"/>
          <p:cNvSpPr txBox="1">
            <a:spLocks noChangeArrowheads="1"/>
          </p:cNvSpPr>
          <p:nvPr/>
        </p:nvSpPr>
        <p:spPr bwMode="auto">
          <a:xfrm>
            <a:off x="4733925" y="6508750"/>
            <a:ext cx="5343525" cy="777875"/>
          </a:xfrm>
          <a:prstGeom prst="rect">
            <a:avLst/>
          </a:prstGeom>
          <a:noFill/>
          <a:ln w="9525">
            <a:noFill/>
            <a:round/>
            <a:headEnd/>
            <a:tailEnd/>
          </a:ln>
        </p:spPr>
        <p:txBody>
          <a:bodyPr lIns="0" tIns="31752" rIns="0" bIns="0"/>
          <a:lstStyle/>
          <a:p>
            <a:pPr>
              <a:lnSpc>
                <a:spcPct val="125000"/>
              </a:lnSpc>
              <a:buClr>
                <a:srgbClr val="FF9966"/>
              </a:buClr>
              <a:buSzPct val="75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US" altLang="en-US" sz="2800" b="1" i="1" kern="0" dirty="0">
                <a:solidFill>
                  <a:srgbClr val="FFFF00"/>
                </a:solidFill>
                <a:latin typeface="+mn-lt"/>
                <a:ea typeface="+mn-ea"/>
              </a:rPr>
              <a:t>Will it matter to the audience?</a:t>
            </a:r>
          </a:p>
        </p:txBody>
      </p:sp>
    </p:spTree>
  </p:cSld>
  <p:clrMapOvr>
    <a:masterClrMapping/>
  </p:clrMapOvr>
  <p:transition spd="med"/>
  <p:timing>
    <p:tnLst>
      <p:par>
        <p:cTn id="1" dur="indefinite" restart="never" nodeType="tmRoot">
          <p:childTnLst>
            <p:seq concurrent="1" nextAc="seek">
              <p:cTn id="2" dur="0"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
          <p:cNvSpPr>
            <a:spLocks noGrp="1" noChangeArrowheads="1"/>
          </p:cNvSpPr>
          <p:nvPr>
            <p:ph type="title" idx="4294967295"/>
          </p:nvPr>
        </p:nvSpPr>
        <p:spPr>
          <a:xfrm>
            <a:off x="503238" y="301625"/>
            <a:ext cx="9069387" cy="1262063"/>
          </a:xfrm>
        </p:spPr>
        <p:txBody>
          <a:bodyPr tIns="31752"/>
          <a:lstStyle/>
          <a:p>
            <a:pPr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altLang="en-US" sz="3600" dirty="0"/>
              <a:t>Photos (continued)</a:t>
            </a:r>
          </a:p>
        </p:txBody>
      </p:sp>
      <p:sp>
        <p:nvSpPr>
          <p:cNvPr id="23555" name="Rectangle 2"/>
          <p:cNvSpPr>
            <a:spLocks noGrp="1" noChangeArrowheads="1"/>
          </p:cNvSpPr>
          <p:nvPr>
            <p:ph type="body" idx="4294967295"/>
          </p:nvPr>
        </p:nvSpPr>
        <p:spPr>
          <a:xfrm>
            <a:off x="1096963" y="2193925"/>
            <a:ext cx="5237162" cy="1968500"/>
          </a:xfrm>
        </p:spPr>
        <p:txBody>
          <a:bodyPr tIns="31752"/>
          <a:lstStyle/>
          <a:p>
            <a:pPr marL="503238" indent="-431800" eaLnBrk="1">
              <a:lnSpc>
                <a:spcPct val="125000"/>
              </a:lnSpc>
              <a:buClr>
                <a:srgbClr val="FF9966"/>
              </a:buClr>
              <a:buSzPct val="75000"/>
              <a:buFont typeface="StarSymbo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3600"/>
              <a:t>Make it memorable</a:t>
            </a:r>
          </a:p>
          <a:p>
            <a:pPr marL="503238" indent="-431800" eaLnBrk="1">
              <a:buClr>
                <a:srgbClr val="FF9966"/>
              </a:buClr>
              <a:buSzPct val="75000"/>
              <a:buFont typeface="StarSymbol"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altLang="en-US" sz="3600"/>
          </a:p>
        </p:txBody>
      </p:sp>
      <p:pic>
        <p:nvPicPr>
          <p:cNvPr id="23556" name="Picture 3"/>
          <p:cNvPicPr>
            <a:picLocks noChangeAspect="1" noChangeArrowheads="1"/>
          </p:cNvPicPr>
          <p:nvPr/>
        </p:nvPicPr>
        <p:blipFill>
          <a:blip r:embed="rId3" cstate="print"/>
          <a:srcRect/>
          <a:stretch>
            <a:fillRect/>
          </a:stretch>
        </p:blipFill>
        <p:spPr bwMode="auto">
          <a:xfrm>
            <a:off x="182563" y="182563"/>
            <a:ext cx="1371600" cy="1308100"/>
          </a:xfrm>
          <a:prstGeom prst="rect">
            <a:avLst/>
          </a:prstGeom>
          <a:noFill/>
          <a:ln w="9525">
            <a:noFill/>
            <a:round/>
            <a:headEnd/>
            <a:tailEnd/>
          </a:ln>
        </p:spPr>
      </p:pic>
      <p:pic>
        <p:nvPicPr>
          <p:cNvPr id="8" name="Picture 7" descr="zombie_1710586c.jpg"/>
          <p:cNvPicPr>
            <a:picLocks noChangeAspect="1"/>
          </p:cNvPicPr>
          <p:nvPr/>
        </p:nvPicPr>
        <p:blipFill>
          <a:blip r:embed="rId4" cstate="print"/>
          <a:srcRect/>
          <a:stretch>
            <a:fillRect/>
          </a:stretch>
        </p:blipFill>
        <p:spPr bwMode="auto">
          <a:xfrm>
            <a:off x="1609725" y="3095625"/>
            <a:ext cx="7135151" cy="4467225"/>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0"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
          <p:cNvSpPr>
            <a:spLocks noGrp="1" noChangeArrowheads="1"/>
          </p:cNvSpPr>
          <p:nvPr>
            <p:ph type="title" idx="4294967295"/>
          </p:nvPr>
        </p:nvSpPr>
        <p:spPr>
          <a:xfrm>
            <a:off x="1990725" y="301625"/>
            <a:ext cx="7581900" cy="1262063"/>
          </a:xfrm>
        </p:spPr>
        <p:txBody>
          <a:bodyPr tIns="31752"/>
          <a:lstStyle/>
          <a:p>
            <a:pPr algn="l"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altLang="en-US" sz="3600" dirty="0"/>
              <a:t>Step 3: Create a Facebook Post</a:t>
            </a:r>
          </a:p>
        </p:txBody>
      </p:sp>
      <p:pic>
        <p:nvPicPr>
          <p:cNvPr id="25604" name="Picture 3"/>
          <p:cNvPicPr>
            <a:picLocks noChangeAspect="1" noChangeArrowheads="1"/>
          </p:cNvPicPr>
          <p:nvPr/>
        </p:nvPicPr>
        <p:blipFill>
          <a:blip r:embed="rId3" cstate="print"/>
          <a:srcRect/>
          <a:stretch>
            <a:fillRect/>
          </a:stretch>
        </p:blipFill>
        <p:spPr bwMode="auto">
          <a:xfrm>
            <a:off x="182563" y="182563"/>
            <a:ext cx="1371600" cy="1308100"/>
          </a:xfrm>
          <a:prstGeom prst="rect">
            <a:avLst/>
          </a:prstGeom>
          <a:noFill/>
          <a:ln w="9525">
            <a:noFill/>
            <a:round/>
            <a:headEnd/>
            <a:tailEnd/>
          </a:ln>
        </p:spPr>
      </p:pic>
      <p:pic>
        <p:nvPicPr>
          <p:cNvPr id="6" name="Picture 3" descr="Lions Page.PNG"/>
          <p:cNvPicPr>
            <a:picLocks noChangeAspect="1"/>
          </p:cNvPicPr>
          <p:nvPr/>
        </p:nvPicPr>
        <p:blipFill>
          <a:blip r:embed="rId4" cstate="print"/>
          <a:srcRect r="9756"/>
          <a:stretch>
            <a:fillRect/>
          </a:stretch>
        </p:blipFill>
        <p:spPr bwMode="auto">
          <a:xfrm>
            <a:off x="1000125" y="1800225"/>
            <a:ext cx="9077325" cy="5234473"/>
          </a:xfrm>
          <a:prstGeom prst="rect">
            <a:avLst/>
          </a:prstGeom>
          <a:noFill/>
          <a:ln w="9525">
            <a:noFill/>
            <a:miter lim="800000"/>
            <a:headEnd/>
            <a:tailEnd/>
          </a:ln>
        </p:spPr>
      </p:pic>
      <p:pic>
        <p:nvPicPr>
          <p:cNvPr id="5" name="Picture 6" descr="Amor-Medical-Mission2.PNG"/>
          <p:cNvPicPr>
            <a:picLocks noChangeAspect="1"/>
          </p:cNvPicPr>
          <p:nvPr/>
        </p:nvPicPr>
        <p:blipFill>
          <a:blip r:embed="rId5" cstate="print"/>
          <a:srcRect/>
          <a:stretch>
            <a:fillRect/>
          </a:stretch>
        </p:blipFill>
        <p:spPr bwMode="auto">
          <a:xfrm>
            <a:off x="3133725" y="3933825"/>
            <a:ext cx="4724400" cy="2867221"/>
          </a:xfrm>
          <a:prstGeom prst="rect">
            <a:avLst/>
          </a:prstGeom>
          <a:noFill/>
          <a:ln w="9525">
            <a:noFill/>
            <a:miter lim="800000"/>
            <a:headEnd/>
            <a:tailEnd/>
          </a:ln>
        </p:spPr>
      </p:pic>
      <p:sp>
        <p:nvSpPr>
          <p:cNvPr id="25603" name="Rectangle 2"/>
          <p:cNvSpPr>
            <a:spLocks noGrp="1" noChangeArrowheads="1"/>
          </p:cNvSpPr>
          <p:nvPr>
            <p:ph type="body" idx="4294967295"/>
          </p:nvPr>
        </p:nvSpPr>
        <p:spPr>
          <a:xfrm>
            <a:off x="7934325" y="3933825"/>
            <a:ext cx="2143125" cy="2895600"/>
          </a:xfrm>
          <a:solidFill>
            <a:schemeClr val="bg1"/>
          </a:solidFill>
        </p:spPr>
        <p:txBody>
          <a:bodyPr tIns="31752"/>
          <a:lstStyle/>
          <a:p>
            <a:pPr marL="57150" indent="14288" eaLnBrk="1">
              <a:lnSpc>
                <a:spcPct val="125000"/>
              </a:lnSpc>
              <a:buClr>
                <a:srgbClr val="FF9966"/>
              </a:buClr>
              <a:buSzPct val="75000"/>
              <a:tabLst>
                <a:tab pos="723900" algn="l"/>
                <a:tab pos="1447800" algn="l"/>
                <a:tab pos="2171700" algn="l"/>
                <a:tab pos="2895600" algn="l"/>
                <a:tab pos="3619500" algn="l"/>
                <a:tab pos="4343400" algn="l"/>
                <a:tab pos="5067300" algn="l"/>
                <a:tab pos="5791200" algn="l"/>
                <a:tab pos="6515100" algn="l"/>
              </a:tabLst>
            </a:pPr>
            <a:r>
              <a:rPr lang="en-US" altLang="en-US" sz="2000" dirty="0">
                <a:solidFill>
                  <a:schemeClr val="tx1"/>
                </a:solidFill>
              </a:rPr>
              <a:t>Lions bring free health care to the Philippines.</a:t>
            </a:r>
          </a:p>
          <a:p>
            <a:pPr marL="57150" indent="14288" eaLnBrk="1">
              <a:lnSpc>
                <a:spcPct val="125000"/>
              </a:lnSpc>
              <a:buClr>
                <a:srgbClr val="FF9966"/>
              </a:buClr>
              <a:buSzPct val="75000"/>
              <a:tabLst>
                <a:tab pos="723900" algn="l"/>
                <a:tab pos="1447800" algn="l"/>
                <a:tab pos="2171700" algn="l"/>
                <a:tab pos="2895600" algn="l"/>
                <a:tab pos="3619500" algn="l"/>
                <a:tab pos="4343400" algn="l"/>
                <a:tab pos="5067300" algn="l"/>
                <a:tab pos="5791200" algn="l"/>
                <a:tab pos="6515100" algn="l"/>
              </a:tabLst>
            </a:pPr>
            <a:endParaRPr lang="en-US" altLang="en-US" sz="2000" dirty="0">
              <a:solidFill>
                <a:schemeClr val="tx1"/>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p:cNvPicPr>
            <a:picLocks noChangeAspect="1" noChangeArrowheads="1"/>
          </p:cNvPicPr>
          <p:nvPr/>
        </p:nvPicPr>
        <p:blipFill>
          <a:blip r:embed="rId3" cstate="print"/>
          <a:srcRect/>
          <a:stretch>
            <a:fillRect/>
          </a:stretch>
        </p:blipFill>
        <p:spPr bwMode="auto">
          <a:xfrm>
            <a:off x="182563" y="182563"/>
            <a:ext cx="1371600" cy="1308100"/>
          </a:xfrm>
          <a:prstGeom prst="rect">
            <a:avLst/>
          </a:prstGeom>
          <a:noFill/>
          <a:ln w="9525">
            <a:noFill/>
            <a:round/>
            <a:headEnd/>
            <a:tailEnd/>
          </a:ln>
        </p:spPr>
      </p:pic>
      <p:pic>
        <p:nvPicPr>
          <p:cNvPr id="32771" name="Picture 3" descr="Lions Page.PNG"/>
          <p:cNvPicPr>
            <a:picLocks noChangeAspect="1"/>
          </p:cNvPicPr>
          <p:nvPr/>
        </p:nvPicPr>
        <p:blipFill>
          <a:blip r:embed="rId4" cstate="print"/>
          <a:srcRect r="14463"/>
          <a:stretch>
            <a:fillRect/>
          </a:stretch>
        </p:blipFill>
        <p:spPr bwMode="auto">
          <a:xfrm>
            <a:off x="0" y="1343025"/>
            <a:ext cx="8620125" cy="5234473"/>
          </a:xfrm>
          <a:prstGeom prst="rect">
            <a:avLst/>
          </a:prstGeom>
          <a:noFill/>
          <a:ln w="9525">
            <a:noFill/>
            <a:miter lim="800000"/>
            <a:headEnd/>
            <a:tailEnd/>
          </a:ln>
        </p:spPr>
      </p:pic>
      <p:grpSp>
        <p:nvGrpSpPr>
          <p:cNvPr id="7" name="Group 6"/>
          <p:cNvGrpSpPr/>
          <p:nvPr/>
        </p:nvGrpSpPr>
        <p:grpSpPr>
          <a:xfrm>
            <a:off x="3600450" y="1114425"/>
            <a:ext cx="6477000" cy="5799936"/>
            <a:chOff x="2600325" y="1114425"/>
            <a:chExt cx="6477000" cy="5799936"/>
          </a:xfrm>
        </p:grpSpPr>
        <p:pic>
          <p:nvPicPr>
            <p:cNvPr id="32772" name="Picture 4" descr="Event.PNG"/>
            <p:cNvPicPr>
              <a:picLocks noChangeAspect="1"/>
            </p:cNvPicPr>
            <p:nvPr/>
          </p:nvPicPr>
          <p:blipFill>
            <a:blip r:embed="rId5" cstate="print"/>
            <a:srcRect/>
            <a:stretch>
              <a:fillRect/>
            </a:stretch>
          </p:blipFill>
          <p:spPr bwMode="auto">
            <a:xfrm>
              <a:off x="2600325" y="1114425"/>
              <a:ext cx="6466364" cy="5799936"/>
            </a:xfrm>
            <a:prstGeom prst="rect">
              <a:avLst/>
            </a:prstGeom>
            <a:noFill/>
            <a:ln w="9525">
              <a:noFill/>
              <a:miter lim="800000"/>
              <a:headEnd/>
              <a:tailEnd/>
            </a:ln>
          </p:spPr>
        </p:pic>
        <p:pic>
          <p:nvPicPr>
            <p:cNvPr id="5" name="Picture 6" descr="Amor-Medical-Mission2.PNG"/>
            <p:cNvPicPr>
              <a:picLocks noChangeAspect="1"/>
            </p:cNvPicPr>
            <p:nvPr/>
          </p:nvPicPr>
          <p:blipFill>
            <a:blip r:embed="rId6" cstate="print"/>
            <a:srcRect t="2841"/>
            <a:stretch>
              <a:fillRect/>
            </a:stretch>
          </p:blipFill>
          <p:spPr bwMode="auto">
            <a:xfrm>
              <a:off x="4276725" y="2409825"/>
              <a:ext cx="4419600" cy="2606039"/>
            </a:xfrm>
            <a:prstGeom prst="rect">
              <a:avLst/>
            </a:prstGeom>
            <a:noFill/>
            <a:ln w="9525">
              <a:noFill/>
              <a:miter lim="800000"/>
              <a:headEnd/>
              <a:tailEnd/>
            </a:ln>
          </p:spPr>
        </p:pic>
        <p:sp>
          <p:nvSpPr>
            <p:cNvPr id="6" name="Rectangle 2"/>
            <p:cNvSpPr txBox="1">
              <a:spLocks noChangeArrowheads="1"/>
            </p:cNvSpPr>
            <p:nvPr/>
          </p:nvSpPr>
          <p:spPr bwMode="auto">
            <a:xfrm>
              <a:off x="4276725" y="5076825"/>
              <a:ext cx="4800600" cy="457200"/>
            </a:xfrm>
            <a:prstGeom prst="rect">
              <a:avLst/>
            </a:prstGeom>
            <a:solidFill>
              <a:schemeClr val="bg1"/>
            </a:solidFill>
            <a:ln w="9525">
              <a:noFill/>
              <a:round/>
              <a:headEnd/>
              <a:tailEnd/>
            </a:ln>
          </p:spPr>
          <p:txBody>
            <a:bodyPr vert="horz" wrap="square" lIns="0" tIns="31752" rIns="0" bIns="0" numCol="1" anchor="t" anchorCtr="0" compatLnSpc="1">
              <a:prstTxWarp prst="textNoShape">
                <a:avLst/>
              </a:prstTxWarp>
            </a:bodyPr>
            <a:lstStyle/>
            <a:p>
              <a:pPr marL="57150" marR="0" lvl="0" indent="14288" algn="l" defTabSz="719138" rtl="0" eaLnBrk="1" fontAlgn="base" latinLnBrk="0" hangingPunct="0">
                <a:lnSpc>
                  <a:spcPct val="125000"/>
                </a:lnSpc>
                <a:spcBef>
                  <a:spcPct val="0"/>
                </a:spcBef>
                <a:spcAft>
                  <a:spcPct val="0"/>
                </a:spcAft>
                <a:buClr>
                  <a:srgbClr val="FF9966"/>
                </a:buClr>
                <a:buSzPct val="75000"/>
                <a:buFont typeface="Times New Roman" pitchFamily="18" charset="0"/>
                <a:buNone/>
                <a:tabLst>
                  <a:tab pos="723900" algn="l"/>
                  <a:tab pos="1447800" algn="l"/>
                  <a:tab pos="2171700" algn="l"/>
                  <a:tab pos="2895600" algn="l"/>
                  <a:tab pos="3619500" algn="l"/>
                  <a:tab pos="4343400" algn="l"/>
                  <a:tab pos="5067300" algn="l"/>
                  <a:tab pos="5791200" algn="l"/>
                  <a:tab pos="6515100" algn="l"/>
                </a:tabLst>
                <a:defRPr/>
              </a:pPr>
              <a:r>
                <a:rPr kumimoji="0" lang="en-US" altLang="en-US" b="0" i="0" u="none" strike="noStrike" kern="0" cap="none" spc="0" normalizeH="0" baseline="0" noProof="0" dirty="0">
                  <a:ln>
                    <a:noFill/>
                  </a:ln>
                  <a:solidFill>
                    <a:schemeClr val="tx1"/>
                  </a:solidFill>
                  <a:effectLst/>
                  <a:uLnTx/>
                  <a:uFillTx/>
                  <a:latin typeface="+mn-lt"/>
                  <a:ea typeface="+mn-ea"/>
                  <a:cs typeface="+mn-cs"/>
                </a:rPr>
                <a:t>Support free health care in the Philippines</a:t>
              </a:r>
              <a:r>
                <a:rPr kumimoji="0" lang="en-US" altLang="en-US" sz="2000" b="0" i="0" u="none" strike="noStrike" kern="0" cap="none" spc="0" normalizeH="0" baseline="0" noProof="0" dirty="0">
                  <a:ln>
                    <a:noFill/>
                  </a:ln>
                  <a:solidFill>
                    <a:schemeClr val="tx1"/>
                  </a:solidFill>
                  <a:effectLst/>
                  <a:uLnTx/>
                  <a:uFillTx/>
                  <a:latin typeface="+mn-lt"/>
                  <a:ea typeface="+mn-ea"/>
                  <a:cs typeface="+mn-cs"/>
                </a:rPr>
                <a:t>.</a:t>
              </a:r>
            </a:p>
            <a:p>
              <a:pPr marL="57150" marR="0" lvl="0" indent="14288" algn="l" defTabSz="719138" rtl="0" eaLnBrk="1" fontAlgn="base" latinLnBrk="0" hangingPunct="0">
                <a:lnSpc>
                  <a:spcPct val="125000"/>
                </a:lnSpc>
                <a:spcBef>
                  <a:spcPct val="0"/>
                </a:spcBef>
                <a:spcAft>
                  <a:spcPct val="0"/>
                </a:spcAft>
                <a:buClr>
                  <a:srgbClr val="FF9966"/>
                </a:buClr>
                <a:buSzPct val="75000"/>
                <a:buFont typeface="Times New Roman" pitchFamily="18" charset="0"/>
                <a:buNone/>
                <a:tabLst>
                  <a:tab pos="723900" algn="l"/>
                  <a:tab pos="1447800" algn="l"/>
                  <a:tab pos="2171700" algn="l"/>
                  <a:tab pos="2895600" algn="l"/>
                  <a:tab pos="3619500" algn="l"/>
                  <a:tab pos="4343400" algn="l"/>
                  <a:tab pos="5067300" algn="l"/>
                  <a:tab pos="5791200" algn="l"/>
                  <a:tab pos="6515100" algn="l"/>
                </a:tabLst>
                <a:defRPr/>
              </a:pPr>
              <a:endParaRPr kumimoji="0" lang="en-US" altLang="en-US" sz="2000" b="0" i="0" u="none" strike="noStrike" kern="0" cap="none" spc="0" normalizeH="0" baseline="0" noProof="0" dirty="0">
                <a:ln>
                  <a:noFill/>
                </a:ln>
                <a:solidFill>
                  <a:schemeClr val="tx1"/>
                </a:solidFill>
                <a:effectLst/>
                <a:uLnTx/>
                <a:uFillTx/>
                <a:latin typeface="+mn-lt"/>
                <a:ea typeface="+mn-ea"/>
                <a:cs typeface="+mn-cs"/>
              </a:endParaRPr>
            </a:p>
          </p:txBody>
        </p:sp>
      </p:grpSp>
      <p:sp>
        <p:nvSpPr>
          <p:cNvPr id="8" name="Rectangle 1"/>
          <p:cNvSpPr txBox="1">
            <a:spLocks noChangeArrowheads="1"/>
          </p:cNvSpPr>
          <p:nvPr/>
        </p:nvSpPr>
        <p:spPr bwMode="auto">
          <a:xfrm>
            <a:off x="1914525" y="0"/>
            <a:ext cx="7581900" cy="1262063"/>
          </a:xfrm>
          <a:prstGeom prst="rect">
            <a:avLst/>
          </a:prstGeom>
          <a:noFill/>
          <a:ln w="9525">
            <a:noFill/>
            <a:round/>
            <a:headEnd/>
            <a:tailEnd/>
          </a:ln>
        </p:spPr>
        <p:txBody>
          <a:bodyPr vert="horz" wrap="square" lIns="0" tIns="31752" rIns="0" bIns="0" numCol="1" anchor="ctr" anchorCtr="0" compatLnSpc="1">
            <a:prstTxWarp prst="textNoShape">
              <a:avLst/>
            </a:prstTxWarp>
          </a:bodyPr>
          <a:lstStyle/>
          <a:p>
            <a:pPr marL="0" marR="0" lvl="0" indent="0" algn="l" defTabSz="719138" rtl="0" eaLnBrk="1" fontAlgn="base" latinLnBrk="0" hangingPunct="0">
              <a:lnSpc>
                <a:spcPct val="93000"/>
              </a:lnSpc>
              <a:spcBef>
                <a:spcPct val="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kumimoji="0" lang="en-US" altLang="en-US" sz="3600" b="1" i="1" u="none" strike="noStrike" kern="0" cap="none" spc="0" normalizeH="0" baseline="0" noProof="0" dirty="0">
                <a:ln>
                  <a:noFill/>
                </a:ln>
                <a:solidFill>
                  <a:srgbClr val="E6E6E6"/>
                </a:solidFill>
                <a:effectLst/>
                <a:uLnTx/>
                <a:uFillTx/>
                <a:latin typeface="+mj-lt"/>
                <a:ea typeface="+mj-ea"/>
                <a:cs typeface="+mj-cs"/>
              </a:rPr>
              <a:t>Step 4: Create a Facebook Event</a:t>
            </a: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p:cNvPicPr>
            <a:picLocks noChangeAspect="1" noChangeArrowheads="1"/>
          </p:cNvPicPr>
          <p:nvPr/>
        </p:nvPicPr>
        <p:blipFill>
          <a:blip r:embed="rId3" cstate="print"/>
          <a:srcRect/>
          <a:stretch>
            <a:fillRect/>
          </a:stretch>
        </p:blipFill>
        <p:spPr bwMode="auto">
          <a:xfrm>
            <a:off x="182563" y="182563"/>
            <a:ext cx="1371600" cy="1308100"/>
          </a:xfrm>
          <a:prstGeom prst="rect">
            <a:avLst/>
          </a:prstGeom>
          <a:noFill/>
          <a:ln w="9525">
            <a:noFill/>
            <a:round/>
            <a:headEnd/>
            <a:tailEnd/>
          </a:ln>
        </p:spPr>
      </p:pic>
      <p:sp>
        <p:nvSpPr>
          <p:cNvPr id="8" name="Rectangle 1"/>
          <p:cNvSpPr txBox="1">
            <a:spLocks noChangeArrowheads="1"/>
          </p:cNvSpPr>
          <p:nvPr/>
        </p:nvSpPr>
        <p:spPr bwMode="auto">
          <a:xfrm>
            <a:off x="1914525" y="0"/>
            <a:ext cx="7581900" cy="1262063"/>
          </a:xfrm>
          <a:prstGeom prst="rect">
            <a:avLst/>
          </a:prstGeom>
          <a:noFill/>
          <a:ln w="9525">
            <a:noFill/>
            <a:round/>
            <a:headEnd/>
            <a:tailEnd/>
          </a:ln>
        </p:spPr>
        <p:txBody>
          <a:bodyPr vert="horz" wrap="square" lIns="0" tIns="31752" rIns="0" bIns="0" numCol="1" anchor="ctr" anchorCtr="0" compatLnSpc="1">
            <a:prstTxWarp prst="textNoShape">
              <a:avLst/>
            </a:prstTxWarp>
          </a:bodyPr>
          <a:lstStyle/>
          <a:p>
            <a:pPr marL="0" marR="0" lvl="0" indent="0" algn="l" defTabSz="719138" rtl="0" eaLnBrk="1" fontAlgn="base" latinLnBrk="0" hangingPunct="0">
              <a:lnSpc>
                <a:spcPct val="93000"/>
              </a:lnSpc>
              <a:spcBef>
                <a:spcPct val="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kumimoji="0" lang="en-US" altLang="en-US" sz="3600" b="1" i="1" u="none" strike="noStrike" kern="0" cap="none" spc="0" normalizeH="0" baseline="0" noProof="0" dirty="0">
                <a:ln>
                  <a:noFill/>
                </a:ln>
                <a:solidFill>
                  <a:srgbClr val="E6E6E6"/>
                </a:solidFill>
                <a:effectLst/>
                <a:uLnTx/>
                <a:uFillTx/>
                <a:latin typeface="+mj-lt"/>
                <a:ea typeface="+mj-ea"/>
                <a:cs typeface="+mj-cs"/>
              </a:rPr>
              <a:t>Step 4: Invite People to Your Event</a:t>
            </a:r>
          </a:p>
        </p:txBody>
      </p:sp>
      <p:pic>
        <p:nvPicPr>
          <p:cNvPr id="9" name="Picture 8" descr="Event-Invite.PNG"/>
          <p:cNvPicPr>
            <a:picLocks noChangeAspect="1"/>
          </p:cNvPicPr>
          <p:nvPr/>
        </p:nvPicPr>
        <p:blipFill>
          <a:blip r:embed="rId4" cstate="print"/>
          <a:srcRect/>
          <a:stretch>
            <a:fillRect/>
          </a:stretch>
        </p:blipFill>
        <p:spPr bwMode="auto">
          <a:xfrm>
            <a:off x="2066925" y="1419225"/>
            <a:ext cx="7516812" cy="5133975"/>
          </a:xfrm>
          <a:prstGeom prst="rect">
            <a:avLst/>
          </a:prstGeom>
          <a:noFill/>
          <a:ln w="9525">
            <a:noFill/>
            <a:miter lim="800000"/>
            <a:headEnd/>
            <a:tailEnd/>
          </a:ln>
        </p:spPr>
      </p:pic>
      <p:pic>
        <p:nvPicPr>
          <p:cNvPr id="11" name="Picture 10" descr="Post Reach.PNG"/>
          <p:cNvPicPr>
            <a:picLocks noChangeAspect="1"/>
          </p:cNvPicPr>
          <p:nvPr/>
        </p:nvPicPr>
        <p:blipFill>
          <a:blip r:embed="rId5" cstate="print"/>
          <a:srcRect/>
          <a:stretch>
            <a:fillRect/>
          </a:stretch>
        </p:blipFill>
        <p:spPr bwMode="auto">
          <a:xfrm>
            <a:off x="314325" y="3324225"/>
            <a:ext cx="5964238" cy="216217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
          <p:cNvSpPr>
            <a:spLocks noGrp="1" noChangeArrowheads="1"/>
          </p:cNvSpPr>
          <p:nvPr>
            <p:ph type="title" idx="4294967295"/>
          </p:nvPr>
        </p:nvSpPr>
        <p:spPr>
          <a:xfrm>
            <a:off x="503238" y="301625"/>
            <a:ext cx="9069387" cy="1262063"/>
          </a:xfrm>
        </p:spPr>
        <p:txBody>
          <a:bodyPr tIns="31752"/>
          <a:lstStyle/>
          <a:p>
            <a:pPr marL="215900" indent="-215900"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altLang="en-US" sz="3600"/>
              <a:t>Why Publicize?</a:t>
            </a:r>
          </a:p>
        </p:txBody>
      </p:sp>
      <p:sp>
        <p:nvSpPr>
          <p:cNvPr id="7171" name="Rectangle 2"/>
          <p:cNvSpPr>
            <a:spLocks noGrp="1" noChangeArrowheads="1"/>
          </p:cNvSpPr>
          <p:nvPr>
            <p:ph type="body" idx="4294967295"/>
          </p:nvPr>
        </p:nvSpPr>
        <p:spPr>
          <a:xfrm>
            <a:off x="1076325" y="1876425"/>
            <a:ext cx="8474075" cy="4764088"/>
          </a:xfrm>
        </p:spPr>
        <p:txBody>
          <a:bodyPr tIns="31752"/>
          <a:lstStyle/>
          <a:p>
            <a:pPr marL="503238" indent="-431800" eaLnBrk="1">
              <a:lnSpc>
                <a:spcPct val="125000"/>
              </a:lnSpc>
              <a:buClr>
                <a:srgbClr val="FF9966"/>
              </a:buClr>
              <a:buSzPct val="75000"/>
              <a:buFont typeface="StarSymbo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3600" dirty="0"/>
              <a:t>Increase Public Support</a:t>
            </a:r>
          </a:p>
          <a:p>
            <a:pPr marL="503238" indent="-431800" eaLnBrk="1">
              <a:lnSpc>
                <a:spcPct val="125000"/>
              </a:lnSpc>
              <a:buClr>
                <a:srgbClr val="FF9966"/>
              </a:buClr>
              <a:buSzPct val="75000"/>
              <a:buFont typeface="StarSymbo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3600" dirty="0"/>
              <a:t>Attract New Members</a:t>
            </a:r>
          </a:p>
          <a:p>
            <a:pPr marL="503238" indent="-431800" eaLnBrk="1">
              <a:lnSpc>
                <a:spcPct val="125000"/>
              </a:lnSpc>
              <a:buClr>
                <a:srgbClr val="FF9966"/>
              </a:buClr>
              <a:buSzPct val="75000"/>
              <a:buFont typeface="StarSymbo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3600" dirty="0"/>
              <a:t>Serve More People</a:t>
            </a:r>
          </a:p>
          <a:p>
            <a:pPr marL="503238" indent="-431800" eaLnBrk="1">
              <a:lnSpc>
                <a:spcPct val="125000"/>
              </a:lnSpc>
              <a:buClr>
                <a:srgbClr val="FF9966"/>
              </a:buClr>
              <a:buSzPct val="75000"/>
              <a:buFont typeface="StarSymbo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3600" dirty="0"/>
              <a:t>Motivate Members</a:t>
            </a:r>
          </a:p>
        </p:txBody>
      </p:sp>
      <p:pic>
        <p:nvPicPr>
          <p:cNvPr id="7172" name="Picture 3"/>
          <p:cNvPicPr>
            <a:picLocks noChangeAspect="1" noChangeArrowheads="1"/>
          </p:cNvPicPr>
          <p:nvPr/>
        </p:nvPicPr>
        <p:blipFill>
          <a:blip r:embed="rId3" cstate="print"/>
          <a:srcRect/>
          <a:stretch>
            <a:fillRect/>
          </a:stretch>
        </p:blipFill>
        <p:spPr bwMode="auto">
          <a:xfrm>
            <a:off x="182563" y="182563"/>
            <a:ext cx="1371600" cy="1308100"/>
          </a:xfrm>
          <a:prstGeom prst="rect">
            <a:avLst/>
          </a:prstGeom>
          <a:noFill/>
          <a:ln w="9525">
            <a:noFill/>
            <a:round/>
            <a:headEnd/>
            <a:tailEnd/>
          </a:ln>
        </p:spPr>
      </p:pic>
      <p:pic>
        <p:nvPicPr>
          <p:cNvPr id="7173" name="Picture 4" descr="TinaRafala-Berlin Fair.jpg"/>
          <p:cNvPicPr>
            <a:picLocks noChangeAspect="1"/>
          </p:cNvPicPr>
          <p:nvPr/>
        </p:nvPicPr>
        <p:blipFill>
          <a:blip r:embed="rId4" cstate="print"/>
          <a:srcRect l="7464" t="11765"/>
          <a:stretch>
            <a:fillRect/>
          </a:stretch>
        </p:blipFill>
        <p:spPr bwMode="auto">
          <a:xfrm>
            <a:off x="0" y="4721820"/>
            <a:ext cx="3971925" cy="2841030"/>
          </a:xfrm>
          <a:prstGeom prst="rect">
            <a:avLst/>
          </a:prstGeom>
          <a:noFill/>
          <a:ln w="9525">
            <a:noFill/>
            <a:miter lim="800000"/>
            <a:headEnd/>
            <a:tailEnd/>
          </a:ln>
        </p:spPr>
      </p:pic>
      <p:pic>
        <p:nvPicPr>
          <p:cNvPr id="6" name="Picture 5" descr="Waving Lion.JPG"/>
          <p:cNvPicPr>
            <a:picLocks noChangeAspect="1"/>
          </p:cNvPicPr>
          <p:nvPr/>
        </p:nvPicPr>
        <p:blipFill>
          <a:blip r:embed="rId5" cstate="print"/>
          <a:srcRect l="33090" t="16751" r="16180" b="2645"/>
          <a:stretch>
            <a:fillRect/>
          </a:stretch>
        </p:blipFill>
        <p:spPr>
          <a:xfrm>
            <a:off x="7007422" y="2105024"/>
            <a:ext cx="3070027" cy="5457825"/>
          </a:xfrm>
          <a:prstGeom prst="rect">
            <a:avLst/>
          </a:prstGeom>
        </p:spPr>
      </p:pic>
      <p:pic>
        <p:nvPicPr>
          <p:cNvPr id="7" name="Picture 6" descr="csc-wwos-we-serve-globe.png"/>
          <p:cNvPicPr>
            <a:picLocks noChangeAspect="1"/>
          </p:cNvPicPr>
          <p:nvPr/>
        </p:nvPicPr>
        <p:blipFill>
          <a:blip r:embed="rId6" cstate="print"/>
          <a:stretch>
            <a:fillRect/>
          </a:stretch>
        </p:blipFill>
        <p:spPr>
          <a:xfrm>
            <a:off x="3819525" y="4695825"/>
            <a:ext cx="3429000" cy="2750344"/>
          </a:xfrm>
          <a:prstGeom prst="rect">
            <a:avLst/>
          </a:prstGeom>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hape 407"/>
          <p:cNvSpPr txBox="1">
            <a:spLocks/>
          </p:cNvSpPr>
          <p:nvPr/>
        </p:nvSpPr>
        <p:spPr bwMode="auto">
          <a:xfrm>
            <a:off x="755809" y="252095"/>
            <a:ext cx="8481854" cy="1234216"/>
          </a:xfrm>
          <a:prstGeom prst="rect">
            <a:avLst/>
          </a:prstGeom>
          <a:noFill/>
          <a:ln w="9525">
            <a:noFill/>
            <a:miter lim="800000"/>
            <a:headEnd/>
            <a:tailEnd/>
          </a:ln>
        </p:spPr>
        <p:txBody>
          <a:bodyPr lIns="89975" tIns="0" rIns="89975" bIns="44974" anchor="ctr"/>
          <a:lstStyle/>
          <a:p>
            <a:pPr algn="ctr">
              <a:buSzPct val="25000"/>
            </a:pPr>
            <a:r>
              <a:rPr lang="en-US" sz="4000" dirty="0">
                <a:solidFill>
                  <a:srgbClr val="FFFF00"/>
                </a:solidFill>
                <a:sym typeface="Arial" pitchFamily="34" charset="0"/>
              </a:rPr>
              <a:t>Facebook usage accounts for 1 in every 6 minutes spent online</a:t>
            </a:r>
          </a:p>
        </p:txBody>
      </p:sp>
      <p:pic>
        <p:nvPicPr>
          <p:cNvPr id="21507" name="Shape 408"/>
          <p:cNvPicPr preferRelativeResize="0">
            <a:picLocks noChangeAspect="1" noChangeArrowheads="1"/>
          </p:cNvPicPr>
          <p:nvPr/>
        </p:nvPicPr>
        <p:blipFill>
          <a:blip r:embed="rId3" cstate="print"/>
          <a:srcRect/>
          <a:stretch>
            <a:fillRect/>
          </a:stretch>
        </p:blipFill>
        <p:spPr bwMode="auto">
          <a:xfrm>
            <a:off x="419894" y="1596602"/>
            <a:ext cx="9270905" cy="5462058"/>
          </a:xfrm>
          <a:prstGeom prst="rect">
            <a:avLst/>
          </a:prstGeom>
          <a:noFill/>
          <a:ln w="9525">
            <a:noFill/>
            <a:miter lim="800000"/>
            <a:headEnd/>
            <a:tailEnd/>
          </a:ln>
        </p:spPr>
      </p:pic>
      <p:sp>
        <p:nvSpPr>
          <p:cNvPr id="4" name="Rectangle 3"/>
          <p:cNvSpPr/>
          <p:nvPr/>
        </p:nvSpPr>
        <p:spPr>
          <a:xfrm>
            <a:off x="1847533" y="2689013"/>
            <a:ext cx="3359150" cy="1218046"/>
          </a:xfrm>
          <a:prstGeom prst="rect">
            <a:avLst/>
          </a:prstGeom>
          <a:solidFill>
            <a:schemeClr val="bg2">
              <a:lumMod val="75000"/>
            </a:schemeClr>
          </a:solidFill>
        </p:spPr>
        <p:txBody>
          <a:bodyPr lIns="100794" tIns="50397" rIns="100794" bIns="50397">
            <a:spAutoFit/>
          </a:bodyPr>
          <a:lstStyle/>
          <a:p>
            <a:pPr fontAlgn="auto">
              <a:spcBef>
                <a:spcPts val="0"/>
              </a:spcBef>
              <a:spcAft>
                <a:spcPts val="0"/>
              </a:spcAft>
              <a:defRPr/>
            </a:pPr>
            <a:r>
              <a:rPr lang="en" sz="2600" dirty="0">
                <a:solidFill>
                  <a:srgbClr val="FFFF00"/>
                </a:solidFill>
                <a:ea typeface="Arial"/>
                <a:sym typeface="Arial"/>
              </a:rPr>
              <a:t>...and more than 1 in 5 minutes spent on mobile!</a:t>
            </a:r>
            <a:endParaRPr lang="en-US" sz="2600" dirty="0">
              <a:solidFill>
                <a:srgbClr val="FFFF00"/>
              </a:solidFill>
            </a:endParaRP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
          <p:cNvSpPr>
            <a:spLocks noGrp="1" noChangeArrowheads="1"/>
          </p:cNvSpPr>
          <p:nvPr>
            <p:ph type="title" idx="4294967295"/>
          </p:nvPr>
        </p:nvSpPr>
        <p:spPr>
          <a:xfrm>
            <a:off x="503238" y="301625"/>
            <a:ext cx="9069387" cy="1262063"/>
          </a:xfrm>
        </p:spPr>
        <p:txBody>
          <a:bodyPr tIns="31752"/>
          <a:lstStyle/>
          <a:p>
            <a:pPr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altLang="en-US" sz="3600" dirty="0"/>
              <a:t>Step 5: Posters</a:t>
            </a:r>
          </a:p>
        </p:txBody>
      </p:sp>
      <p:sp>
        <p:nvSpPr>
          <p:cNvPr id="25603" name="Rectangle 2"/>
          <p:cNvSpPr>
            <a:spLocks noGrp="1" noChangeArrowheads="1"/>
          </p:cNvSpPr>
          <p:nvPr>
            <p:ph type="body" idx="4294967295"/>
          </p:nvPr>
        </p:nvSpPr>
        <p:spPr>
          <a:xfrm>
            <a:off x="1096963" y="2193925"/>
            <a:ext cx="6583362" cy="4279900"/>
          </a:xfrm>
        </p:spPr>
        <p:txBody>
          <a:bodyPr tIns="31752"/>
          <a:lstStyle/>
          <a:p>
            <a:pPr marL="503238" indent="-431800" eaLnBrk="1">
              <a:lnSpc>
                <a:spcPct val="125000"/>
              </a:lnSpc>
              <a:buClr>
                <a:srgbClr val="FF9966"/>
              </a:buClr>
              <a:buSzPct val="75000"/>
              <a:buFont typeface="StarSymbol" charset="0"/>
              <a:buChar char="➲"/>
              <a:tabLst>
                <a:tab pos="723900" algn="l"/>
                <a:tab pos="1447800" algn="l"/>
                <a:tab pos="2171700" algn="l"/>
                <a:tab pos="2895600" algn="l"/>
                <a:tab pos="3619500" algn="l"/>
                <a:tab pos="4343400" algn="l"/>
                <a:tab pos="5067300" algn="l"/>
                <a:tab pos="5791200" algn="l"/>
                <a:tab pos="6515100" algn="l"/>
              </a:tabLst>
            </a:pPr>
            <a:r>
              <a:rPr lang="en-US" altLang="en-US" sz="3600"/>
              <a:t>Low-cost</a:t>
            </a:r>
          </a:p>
          <a:p>
            <a:pPr marL="503238" indent="-431800" eaLnBrk="1">
              <a:lnSpc>
                <a:spcPct val="125000"/>
              </a:lnSpc>
              <a:buClr>
                <a:srgbClr val="FF9966"/>
              </a:buClr>
              <a:buSzPct val="75000"/>
              <a:buFont typeface="StarSymbol" charset="0"/>
              <a:buChar char="➲"/>
              <a:tabLst>
                <a:tab pos="723900" algn="l"/>
                <a:tab pos="1447800" algn="l"/>
                <a:tab pos="2171700" algn="l"/>
                <a:tab pos="2895600" algn="l"/>
                <a:tab pos="3619500" algn="l"/>
                <a:tab pos="4343400" algn="l"/>
                <a:tab pos="5067300" algn="l"/>
                <a:tab pos="5791200" algn="l"/>
                <a:tab pos="6515100" algn="l"/>
              </a:tabLst>
            </a:pPr>
            <a:r>
              <a:rPr lang="en-US" altLang="en-US" sz="3600"/>
              <a:t>Wide exposure</a:t>
            </a:r>
          </a:p>
          <a:p>
            <a:pPr marL="503238" indent="-431800" eaLnBrk="1">
              <a:lnSpc>
                <a:spcPct val="125000"/>
              </a:lnSpc>
              <a:buClr>
                <a:srgbClr val="FF9966"/>
              </a:buClr>
              <a:buSzPct val="75000"/>
              <a:buFont typeface="StarSymbol" charset="0"/>
              <a:buChar char="➲"/>
              <a:tabLst>
                <a:tab pos="723900" algn="l"/>
                <a:tab pos="1447800" algn="l"/>
                <a:tab pos="2171700" algn="l"/>
                <a:tab pos="2895600" algn="l"/>
                <a:tab pos="3619500" algn="l"/>
                <a:tab pos="4343400" algn="l"/>
                <a:tab pos="5067300" algn="l"/>
                <a:tab pos="5791200" algn="l"/>
                <a:tab pos="6515100" algn="l"/>
              </a:tabLst>
            </a:pPr>
            <a:r>
              <a:rPr lang="en-US" altLang="en-US" sz="3600"/>
              <a:t>Repeat exposure</a:t>
            </a:r>
          </a:p>
          <a:p>
            <a:pPr marL="503238" indent="-431800" eaLnBrk="1">
              <a:lnSpc>
                <a:spcPct val="125000"/>
              </a:lnSpc>
              <a:buClr>
                <a:srgbClr val="FF9966"/>
              </a:buClr>
              <a:buSzPct val="75000"/>
              <a:buFont typeface="StarSymbol" charset="0"/>
              <a:buChar char="➲"/>
              <a:tabLst>
                <a:tab pos="723900" algn="l"/>
                <a:tab pos="1447800" algn="l"/>
                <a:tab pos="2171700" algn="l"/>
                <a:tab pos="2895600" algn="l"/>
                <a:tab pos="3619500" algn="l"/>
                <a:tab pos="4343400" algn="l"/>
                <a:tab pos="5067300" algn="l"/>
                <a:tab pos="5791200" algn="l"/>
                <a:tab pos="6515100" algn="l"/>
              </a:tabLst>
            </a:pPr>
            <a:r>
              <a:rPr lang="en-US" altLang="en-US" sz="3600"/>
              <a:t>Targeted placement</a:t>
            </a:r>
          </a:p>
          <a:p>
            <a:pPr marL="503238" indent="-431800" eaLnBrk="1">
              <a:lnSpc>
                <a:spcPct val="125000"/>
              </a:lnSpc>
              <a:buClr>
                <a:srgbClr val="FF9966"/>
              </a:buClr>
              <a:buSzPct val="75000"/>
              <a:buFont typeface="StarSymbol" charset="0"/>
              <a:buChar char="➲"/>
              <a:tabLst>
                <a:tab pos="723900" algn="l"/>
                <a:tab pos="1447800" algn="l"/>
                <a:tab pos="2171700" algn="l"/>
                <a:tab pos="2895600" algn="l"/>
                <a:tab pos="3619500" algn="l"/>
                <a:tab pos="4343400" algn="l"/>
                <a:tab pos="5067300" algn="l"/>
                <a:tab pos="5791200" algn="l"/>
                <a:tab pos="6515100" algn="l"/>
              </a:tabLst>
            </a:pPr>
            <a:r>
              <a:rPr lang="en-US" altLang="en-US" sz="3600"/>
              <a:t>Gateway to more information</a:t>
            </a:r>
          </a:p>
        </p:txBody>
      </p:sp>
      <p:pic>
        <p:nvPicPr>
          <p:cNvPr id="25604" name="Picture 3"/>
          <p:cNvPicPr>
            <a:picLocks noChangeAspect="1" noChangeArrowheads="1"/>
          </p:cNvPicPr>
          <p:nvPr/>
        </p:nvPicPr>
        <p:blipFill>
          <a:blip r:embed="rId3" cstate="print"/>
          <a:srcRect/>
          <a:stretch>
            <a:fillRect/>
          </a:stretch>
        </p:blipFill>
        <p:spPr bwMode="auto">
          <a:xfrm>
            <a:off x="182563" y="182563"/>
            <a:ext cx="1371600" cy="1308100"/>
          </a:xfrm>
          <a:prstGeom prst="rect">
            <a:avLst/>
          </a:prstGeom>
          <a:noFill/>
          <a:ln w="9525">
            <a:noFill/>
            <a:round/>
            <a:headEnd/>
            <a:tailEnd/>
          </a:ln>
        </p:spPr>
      </p:pic>
      <p:pic>
        <p:nvPicPr>
          <p:cNvPr id="5" name="Picture 2"/>
          <p:cNvPicPr>
            <a:picLocks noChangeAspect="1" noChangeArrowheads="1"/>
          </p:cNvPicPr>
          <p:nvPr/>
        </p:nvPicPr>
        <p:blipFill>
          <a:blip r:embed="rId4" cstate="print"/>
          <a:srcRect/>
          <a:stretch>
            <a:fillRect/>
          </a:stretch>
        </p:blipFill>
        <p:spPr bwMode="auto">
          <a:xfrm>
            <a:off x="7477125" y="2181225"/>
            <a:ext cx="2600325" cy="3358077"/>
          </a:xfrm>
          <a:prstGeom prst="rect">
            <a:avLst/>
          </a:prstGeom>
          <a:noFill/>
          <a:ln w="9525">
            <a:noFill/>
            <a:round/>
            <a:headEnd/>
            <a:tailEnd/>
          </a:ln>
        </p:spPr>
      </p:pic>
      <p:pic>
        <p:nvPicPr>
          <p:cNvPr id="6" name="Picture 5" descr="csc-wwos-we-serve-globe.png"/>
          <p:cNvPicPr>
            <a:picLocks noChangeAspect="1"/>
          </p:cNvPicPr>
          <p:nvPr/>
        </p:nvPicPr>
        <p:blipFill>
          <a:blip r:embed="rId5" cstate="print"/>
          <a:stretch>
            <a:fillRect/>
          </a:stretch>
        </p:blipFill>
        <p:spPr>
          <a:xfrm>
            <a:off x="6486525" y="2193925"/>
            <a:ext cx="3336966" cy="2676525"/>
          </a:xfrm>
          <a:prstGeom prst="rect">
            <a:avLst/>
          </a:prstGeom>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
          <p:cNvSpPr>
            <a:spLocks noGrp="1" noChangeArrowheads="1"/>
          </p:cNvSpPr>
          <p:nvPr>
            <p:ph type="title" idx="4294967295"/>
          </p:nvPr>
        </p:nvSpPr>
        <p:spPr>
          <a:xfrm>
            <a:off x="1838325" y="301625"/>
            <a:ext cx="7734300" cy="1262063"/>
          </a:xfrm>
        </p:spPr>
        <p:txBody>
          <a:bodyPr tIns="31752"/>
          <a:lstStyle/>
          <a:p>
            <a:pPr algn="l"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altLang="en-US" sz="3600"/>
              <a:t>Poster Design Guidelines</a:t>
            </a:r>
            <a:r>
              <a:rPr lang="en-US" altLang="en-US"/>
              <a:t>	</a:t>
            </a:r>
          </a:p>
        </p:txBody>
      </p:sp>
      <p:sp>
        <p:nvSpPr>
          <p:cNvPr id="28675" name="Rectangle 2"/>
          <p:cNvSpPr>
            <a:spLocks noGrp="1" noChangeArrowheads="1"/>
          </p:cNvSpPr>
          <p:nvPr>
            <p:ph type="body" idx="4294967295"/>
          </p:nvPr>
        </p:nvSpPr>
        <p:spPr>
          <a:xfrm>
            <a:off x="1096963" y="2193925"/>
            <a:ext cx="8047037" cy="4279900"/>
          </a:xfrm>
          <a:solidFill>
            <a:srgbClr val="003399"/>
          </a:solidFill>
        </p:spPr>
        <p:txBody>
          <a:bodyPr tIns="31752"/>
          <a:lstStyle/>
          <a:p>
            <a:pPr marL="503238" indent="-431800" eaLnBrk="1">
              <a:lnSpc>
                <a:spcPct val="125000"/>
              </a:lnSpc>
              <a:buClr>
                <a:srgbClr val="FF9966"/>
              </a:buClr>
              <a:buSzPct val="75000"/>
              <a:buFont typeface="StarSymbo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3600"/>
              <a:t>Find your focus</a:t>
            </a:r>
          </a:p>
          <a:p>
            <a:pPr marL="903288" lvl="1" indent="-431800" eaLnBrk="1">
              <a:lnSpc>
                <a:spcPct val="125000"/>
              </a:lnSpc>
              <a:buClr>
                <a:srgbClr val="FF9966"/>
              </a:buClr>
              <a:buSzPct val="75000"/>
              <a:buFont typeface="StarSymbo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3600" b="1" i="1">
                <a:solidFill>
                  <a:srgbClr val="FFFF00"/>
                </a:solidFill>
              </a:rPr>
              <a:t>See it instantly</a:t>
            </a:r>
          </a:p>
          <a:p>
            <a:pPr marL="503238" indent="-431800" eaLnBrk="1">
              <a:lnSpc>
                <a:spcPct val="125000"/>
              </a:lnSpc>
              <a:buClr>
                <a:srgbClr val="FF9966"/>
              </a:buClr>
              <a:buSzPct val="75000"/>
              <a:buFont typeface="StarSymbo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3600"/>
              <a:t>Balance layout</a:t>
            </a:r>
          </a:p>
          <a:p>
            <a:pPr marL="503238" indent="-431800" eaLnBrk="1">
              <a:lnSpc>
                <a:spcPct val="125000"/>
              </a:lnSpc>
              <a:buClr>
                <a:srgbClr val="FF9966"/>
              </a:buClr>
              <a:buSzPct val="75000"/>
              <a:buFont typeface="StarSymbo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3600"/>
              <a:t>50% whitespace</a:t>
            </a:r>
          </a:p>
          <a:p>
            <a:pPr marL="503238" indent="-431800" eaLnBrk="1">
              <a:lnSpc>
                <a:spcPct val="125000"/>
              </a:lnSpc>
              <a:buClr>
                <a:srgbClr val="FF9966"/>
              </a:buClr>
              <a:buSzPct val="75000"/>
              <a:buFont typeface="StarSymbo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3600"/>
              <a:t>Use color wisely</a:t>
            </a:r>
          </a:p>
          <a:p>
            <a:pPr marL="503238" indent="-431800" eaLnBrk="1">
              <a:lnSpc>
                <a:spcPct val="125000"/>
              </a:lnSpc>
              <a:buClr>
                <a:srgbClr val="FF9966"/>
              </a:buClr>
              <a:buSzPct val="75000"/>
              <a:buFont typeface="StarSymbo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3600"/>
              <a:t>Pick one font</a:t>
            </a:r>
          </a:p>
        </p:txBody>
      </p:sp>
      <p:pic>
        <p:nvPicPr>
          <p:cNvPr id="28676" name="Picture 3"/>
          <p:cNvPicPr>
            <a:picLocks noChangeAspect="1" noChangeArrowheads="1"/>
          </p:cNvPicPr>
          <p:nvPr/>
        </p:nvPicPr>
        <p:blipFill>
          <a:blip r:embed="rId3" cstate="print"/>
          <a:srcRect/>
          <a:stretch>
            <a:fillRect/>
          </a:stretch>
        </p:blipFill>
        <p:spPr bwMode="auto">
          <a:xfrm>
            <a:off x="182563" y="182563"/>
            <a:ext cx="1371600" cy="1308100"/>
          </a:xfrm>
          <a:prstGeom prst="rect">
            <a:avLst/>
          </a:prstGeom>
          <a:noFill/>
          <a:ln w="9525">
            <a:noFill/>
            <a:round/>
            <a:headEnd/>
            <a:tailEnd/>
          </a:ln>
        </p:spPr>
      </p:pic>
      <p:pic>
        <p:nvPicPr>
          <p:cNvPr id="28677" name="Picture 4" descr="Fat Statue of Liberty.jpg"/>
          <p:cNvPicPr>
            <a:picLocks noChangeAspect="1"/>
          </p:cNvPicPr>
          <p:nvPr/>
        </p:nvPicPr>
        <p:blipFill>
          <a:blip r:embed="rId4" cstate="print"/>
          <a:srcRect/>
          <a:stretch>
            <a:fillRect/>
          </a:stretch>
        </p:blipFill>
        <p:spPr bwMode="auto">
          <a:xfrm>
            <a:off x="5876925" y="1354138"/>
            <a:ext cx="4200525" cy="6208712"/>
          </a:xfrm>
          <a:prstGeom prst="rect">
            <a:avLst/>
          </a:prstGeom>
          <a:noFill/>
          <a:ln w="9525">
            <a:noFill/>
            <a:miter lim="800000"/>
            <a:headEnd/>
            <a:tailEnd/>
          </a:ln>
        </p:spPr>
      </p:pic>
      <p:sp>
        <p:nvSpPr>
          <p:cNvPr id="6" name="TextBox 5"/>
          <p:cNvSpPr txBox="1"/>
          <p:nvPr/>
        </p:nvSpPr>
        <p:spPr>
          <a:xfrm>
            <a:off x="5876926" y="3552825"/>
            <a:ext cx="4200524" cy="3040512"/>
          </a:xfrm>
          <a:prstGeom prst="rect">
            <a:avLst/>
          </a:prstGeom>
          <a:noFill/>
          <a:scene3d>
            <a:camera prst="perspectiveRelaxed"/>
            <a:lightRig rig="threePt" dir="t"/>
          </a:scene3d>
          <a:sp3d prstMaterial="dkEdge"/>
        </p:spPr>
        <p:txBody>
          <a:bodyPr>
            <a:spAutoFit/>
          </a:bodyPr>
          <a:lstStyle/>
          <a:p>
            <a:pPr algn="ctr">
              <a:buFont typeface="Times New Roman" pitchFamily="16" charset="0"/>
              <a:buNone/>
              <a:defRPr/>
            </a:pPr>
            <a:r>
              <a:rPr lang="en-US" sz="6000" dirty="0">
                <a:solidFill>
                  <a:srgbClr val="FF7C80"/>
                </a:solidFill>
                <a:effectLst>
                  <a:outerShdw blurRad="38100" dist="38100" dir="2700000" algn="tl">
                    <a:srgbClr val="000000">
                      <a:alpha val="43137"/>
                    </a:srgbClr>
                  </a:outerShdw>
                </a:effectLst>
                <a:latin typeface="Arial Black" pitchFamily="34" charset="0"/>
                <a:ea typeface="SimSun" charset="-122"/>
              </a:rPr>
              <a:t>START</a:t>
            </a:r>
          </a:p>
          <a:p>
            <a:pPr algn="ctr">
              <a:buFont typeface="Times New Roman" pitchFamily="16" charset="0"/>
              <a:buNone/>
              <a:defRPr/>
            </a:pPr>
            <a:r>
              <a:rPr lang="en-US" sz="6600" dirty="0">
                <a:solidFill>
                  <a:srgbClr val="FF7C80"/>
                </a:solidFill>
                <a:effectLst>
                  <a:outerShdw blurRad="38100" dist="38100" dir="2700000" algn="tl">
                    <a:srgbClr val="000000">
                      <a:alpha val="43137"/>
                    </a:srgbClr>
                  </a:outerShdw>
                </a:effectLst>
                <a:latin typeface="Arial Black" pitchFamily="34" charset="0"/>
                <a:ea typeface="SimSun" charset="-122"/>
              </a:rPr>
              <a:t>YOUR</a:t>
            </a:r>
          </a:p>
          <a:p>
            <a:pPr algn="ctr">
              <a:buFont typeface="Times New Roman" pitchFamily="16" charset="0"/>
              <a:buNone/>
              <a:defRPr/>
            </a:pPr>
            <a:r>
              <a:rPr lang="en-US" sz="8000" dirty="0">
                <a:solidFill>
                  <a:schemeClr val="bg1"/>
                </a:solidFill>
                <a:effectLst>
                  <a:outerShdw blurRad="38100" dist="38100" dir="2700000" algn="tl">
                    <a:srgbClr val="000000">
                      <a:alpha val="43137"/>
                    </a:srgbClr>
                  </a:outerShdw>
                </a:effectLst>
                <a:latin typeface="Arial Black" pitchFamily="34" charset="0"/>
                <a:ea typeface="SimSun" charset="-122"/>
              </a:rPr>
              <a:t>DIET!</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
          <p:cNvSpPr>
            <a:spLocks noGrp="1" noChangeArrowheads="1"/>
          </p:cNvSpPr>
          <p:nvPr>
            <p:ph type="title" idx="4294967295"/>
          </p:nvPr>
        </p:nvSpPr>
        <p:spPr>
          <a:xfrm>
            <a:off x="1914525" y="200025"/>
            <a:ext cx="7658100" cy="1262063"/>
          </a:xfrm>
        </p:spPr>
        <p:txBody>
          <a:bodyPr tIns="31752"/>
          <a:lstStyle/>
          <a:p>
            <a:pPr algn="l"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altLang="en-US" sz="3600" dirty="0"/>
              <a:t>Step 6: Supermarket Info Tables</a:t>
            </a:r>
          </a:p>
        </p:txBody>
      </p:sp>
      <p:sp>
        <p:nvSpPr>
          <p:cNvPr id="24579" name="Rectangle 2"/>
          <p:cNvSpPr>
            <a:spLocks noGrp="1" noChangeArrowheads="1"/>
          </p:cNvSpPr>
          <p:nvPr>
            <p:ph type="body" idx="4294967295"/>
          </p:nvPr>
        </p:nvSpPr>
        <p:spPr>
          <a:xfrm>
            <a:off x="847725" y="3324225"/>
            <a:ext cx="8763000" cy="2971800"/>
          </a:xfrm>
        </p:spPr>
        <p:txBody>
          <a:bodyPr tIns="31752"/>
          <a:lstStyle/>
          <a:p>
            <a:pPr marL="503238" indent="-431800" eaLnBrk="1">
              <a:lnSpc>
                <a:spcPct val="125000"/>
              </a:lnSpc>
              <a:buClr>
                <a:srgbClr val="FF9966"/>
              </a:buClr>
              <a:buSzPct val="75000"/>
              <a:buFont typeface="StarSymbo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3600" dirty="0"/>
              <a:t>Show your poster</a:t>
            </a:r>
          </a:p>
          <a:p>
            <a:pPr marL="503238" indent="-431800" eaLnBrk="1">
              <a:lnSpc>
                <a:spcPct val="125000"/>
              </a:lnSpc>
              <a:buClr>
                <a:srgbClr val="FF9966"/>
              </a:buClr>
              <a:buSzPct val="75000"/>
              <a:buFont typeface="StarSymbo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3600" dirty="0"/>
              <a:t>Tell them your story</a:t>
            </a:r>
          </a:p>
          <a:p>
            <a:pPr marL="503238" indent="-431800" eaLnBrk="1">
              <a:lnSpc>
                <a:spcPct val="125000"/>
              </a:lnSpc>
              <a:buClr>
                <a:srgbClr val="FF9966"/>
              </a:buClr>
              <a:buSzPct val="75000"/>
              <a:buFont typeface="StarSymbo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3600" dirty="0"/>
              <a:t>Have info available about your club</a:t>
            </a:r>
          </a:p>
          <a:p>
            <a:pPr marL="503238" indent="-431800" eaLnBrk="1">
              <a:lnSpc>
                <a:spcPct val="125000"/>
              </a:lnSpc>
              <a:buClr>
                <a:srgbClr val="FF9966"/>
              </a:buClr>
              <a:buSzPct val="75000"/>
              <a:buFont typeface="StarSymbo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3600" dirty="0"/>
              <a:t>Smile!</a:t>
            </a:r>
          </a:p>
          <a:p>
            <a:pPr marL="503238" indent="-431800" eaLnBrk="1">
              <a:lnSpc>
                <a:spcPct val="125000"/>
              </a:lnSpc>
              <a:buClr>
                <a:srgbClr val="FF9966"/>
              </a:buClr>
              <a:buSzPct val="75000"/>
              <a:buFont typeface="StarSymbo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altLang="en-US" sz="3600" dirty="0"/>
          </a:p>
          <a:p>
            <a:pPr marL="503238" indent="-431800" eaLnBrk="1">
              <a:buClr>
                <a:srgbClr val="FF9966"/>
              </a:buClr>
              <a:buSzPct val="75000"/>
              <a:buFont typeface="StarSymbol"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altLang="en-US" sz="3600" dirty="0"/>
          </a:p>
        </p:txBody>
      </p:sp>
      <p:pic>
        <p:nvPicPr>
          <p:cNvPr id="24580" name="Picture 3"/>
          <p:cNvPicPr>
            <a:picLocks noChangeAspect="1" noChangeArrowheads="1"/>
          </p:cNvPicPr>
          <p:nvPr/>
        </p:nvPicPr>
        <p:blipFill>
          <a:blip r:embed="rId3" cstate="print"/>
          <a:srcRect/>
          <a:stretch>
            <a:fillRect/>
          </a:stretch>
        </p:blipFill>
        <p:spPr bwMode="auto">
          <a:xfrm>
            <a:off x="182563" y="182563"/>
            <a:ext cx="1371600" cy="1308100"/>
          </a:xfrm>
          <a:prstGeom prst="rect">
            <a:avLst/>
          </a:prstGeom>
          <a:noFill/>
          <a:ln w="9525">
            <a:noFill/>
            <a:round/>
            <a:headEnd/>
            <a:tailEnd/>
          </a:ln>
        </p:spPr>
      </p:pic>
      <p:pic>
        <p:nvPicPr>
          <p:cNvPr id="5" name="Picture 4" descr="Outreach.JPG"/>
          <p:cNvPicPr>
            <a:picLocks noChangeAspect="1"/>
          </p:cNvPicPr>
          <p:nvPr/>
        </p:nvPicPr>
        <p:blipFill>
          <a:blip r:embed="rId4" cstate="print"/>
          <a:srcRect t="20358" r="17067"/>
          <a:stretch>
            <a:fillRect/>
          </a:stretch>
        </p:blipFill>
        <p:spPr>
          <a:xfrm>
            <a:off x="5724525" y="1419224"/>
            <a:ext cx="4352925" cy="3135119"/>
          </a:xfrm>
          <a:prstGeom prst="rect">
            <a:avLst/>
          </a:prstGeom>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idx="4294967295"/>
          </p:nvPr>
        </p:nvSpPr>
        <p:spPr>
          <a:xfrm>
            <a:off x="503238" y="301625"/>
            <a:ext cx="9069387" cy="1262063"/>
          </a:xfrm>
        </p:spPr>
        <p:txBody>
          <a:bodyPr tIns="31752"/>
          <a:lstStyle/>
          <a:p>
            <a:pPr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altLang="en-US" sz="3600" dirty="0"/>
              <a:t>Step 7: Lawn Signs	</a:t>
            </a:r>
          </a:p>
        </p:txBody>
      </p:sp>
      <p:sp>
        <p:nvSpPr>
          <p:cNvPr id="29699" name="Rectangle 2"/>
          <p:cNvSpPr>
            <a:spLocks noGrp="1" noChangeArrowheads="1"/>
          </p:cNvSpPr>
          <p:nvPr>
            <p:ph type="body" idx="4294967295"/>
          </p:nvPr>
        </p:nvSpPr>
        <p:spPr>
          <a:xfrm>
            <a:off x="1096963" y="2193925"/>
            <a:ext cx="8742362" cy="3111500"/>
          </a:xfrm>
        </p:spPr>
        <p:txBody>
          <a:bodyPr tIns="31752"/>
          <a:lstStyle/>
          <a:p>
            <a:pPr marL="503238" indent="-431800" eaLnBrk="1">
              <a:lnSpc>
                <a:spcPct val="125000"/>
              </a:lnSpc>
              <a:buClr>
                <a:srgbClr val="FF9966"/>
              </a:buClr>
              <a:buSzPct val="75000"/>
              <a:buFont typeface="StarSymbol"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altLang="en-US" sz="3600" dirty="0"/>
              <a:t>Much more expensive than posters</a:t>
            </a:r>
          </a:p>
          <a:p>
            <a:pPr marL="503238" indent="-431800" eaLnBrk="1">
              <a:lnSpc>
                <a:spcPct val="125000"/>
              </a:lnSpc>
              <a:buClr>
                <a:srgbClr val="FF9966"/>
              </a:buClr>
              <a:buSzPct val="75000"/>
              <a:buFont typeface="StarSymbol"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altLang="en-US" sz="3600" dirty="0"/>
              <a:t>Use a few LARGE words</a:t>
            </a:r>
          </a:p>
          <a:p>
            <a:pPr marL="503238" indent="-431800" eaLnBrk="1">
              <a:lnSpc>
                <a:spcPct val="125000"/>
              </a:lnSpc>
              <a:buClr>
                <a:srgbClr val="FF9966"/>
              </a:buClr>
              <a:buSzPct val="75000"/>
              <a:buFont typeface="StarSymbol"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altLang="en-US" sz="3600" dirty="0"/>
              <a:t>Design to be reusable</a:t>
            </a:r>
          </a:p>
          <a:p>
            <a:pPr marL="503238" indent="-431800" eaLnBrk="1">
              <a:lnSpc>
                <a:spcPct val="125000"/>
              </a:lnSpc>
              <a:buClr>
                <a:srgbClr val="FF9966"/>
              </a:buClr>
              <a:buSzPct val="75000"/>
              <a:buFont typeface="StarSymbol"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altLang="en-US" sz="3600" dirty="0"/>
              <a:t>Location, location, location</a:t>
            </a:r>
          </a:p>
        </p:txBody>
      </p:sp>
      <p:pic>
        <p:nvPicPr>
          <p:cNvPr id="29700" name="Picture 3"/>
          <p:cNvPicPr>
            <a:picLocks noChangeAspect="1" noChangeArrowheads="1"/>
          </p:cNvPicPr>
          <p:nvPr/>
        </p:nvPicPr>
        <p:blipFill>
          <a:blip r:embed="rId3" cstate="print"/>
          <a:srcRect/>
          <a:stretch>
            <a:fillRect/>
          </a:stretch>
        </p:blipFill>
        <p:spPr bwMode="auto">
          <a:xfrm>
            <a:off x="182563" y="182563"/>
            <a:ext cx="1371600" cy="1308100"/>
          </a:xfrm>
          <a:prstGeom prst="rect">
            <a:avLst/>
          </a:prstGeom>
          <a:noFill/>
          <a:ln w="9525">
            <a:noFill/>
            <a:round/>
            <a:headEnd/>
            <a:tailEnd/>
          </a:ln>
        </p:spPr>
      </p:pic>
      <p:sp>
        <p:nvSpPr>
          <p:cNvPr id="9" name="Can 8"/>
          <p:cNvSpPr/>
          <p:nvPr/>
        </p:nvSpPr>
        <p:spPr bwMode="auto">
          <a:xfrm>
            <a:off x="6943725" y="5915024"/>
            <a:ext cx="533400" cy="1647825"/>
          </a:xfrm>
          <a:prstGeom prst="can">
            <a:avLst/>
          </a:prstGeom>
          <a:solidFill>
            <a:schemeClr val="bg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719138"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a:ln>
                <a:noFill/>
              </a:ln>
              <a:effectLst/>
              <a:latin typeface="Arial" charset="0"/>
              <a:ea typeface="SimSun" charset="-122"/>
            </a:endParaRPr>
          </a:p>
        </p:txBody>
      </p:sp>
      <p:sp>
        <p:nvSpPr>
          <p:cNvPr id="7" name="TextBox 6"/>
          <p:cNvSpPr txBox="1"/>
          <p:nvPr/>
        </p:nvSpPr>
        <p:spPr>
          <a:xfrm>
            <a:off x="4810125" y="5153025"/>
            <a:ext cx="4800600" cy="865173"/>
          </a:xfrm>
          <a:prstGeom prst="rect">
            <a:avLst/>
          </a:prstGeom>
          <a:solidFill>
            <a:srgbClr val="FFC000"/>
          </a:solidFill>
        </p:spPr>
        <p:txBody>
          <a:bodyPr wrap="square" rtlCol="0">
            <a:spAutoFit/>
          </a:bodyPr>
          <a:lstStyle/>
          <a:p>
            <a:pPr algn="ctr"/>
            <a:r>
              <a:rPr lang="en-US" sz="5400" dirty="0">
                <a:latin typeface="Franklin Gothic Heavy" pitchFamily="34" charset="0"/>
              </a:rPr>
              <a:t>YOU WILL BE!</a:t>
            </a:r>
          </a:p>
        </p:txBody>
      </p:sp>
      <p:sp>
        <p:nvSpPr>
          <p:cNvPr id="8" name="Can 7"/>
          <p:cNvSpPr/>
          <p:nvPr/>
        </p:nvSpPr>
        <p:spPr bwMode="auto">
          <a:xfrm>
            <a:off x="2105025" y="5915024"/>
            <a:ext cx="533400" cy="1647825"/>
          </a:xfrm>
          <a:prstGeom prst="can">
            <a:avLst/>
          </a:prstGeom>
          <a:solidFill>
            <a:schemeClr val="bg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719138"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a:ln>
                <a:noFill/>
              </a:ln>
              <a:effectLst/>
              <a:latin typeface="Arial" charset="0"/>
              <a:ea typeface="SimSun" charset="-122"/>
            </a:endParaRPr>
          </a:p>
        </p:txBody>
      </p:sp>
      <p:sp>
        <p:nvSpPr>
          <p:cNvPr id="5" name="TextBox 4"/>
          <p:cNvSpPr txBox="1"/>
          <p:nvPr/>
        </p:nvSpPr>
        <p:spPr>
          <a:xfrm>
            <a:off x="619125" y="5153025"/>
            <a:ext cx="3505200" cy="865173"/>
          </a:xfrm>
          <a:prstGeom prst="rect">
            <a:avLst/>
          </a:prstGeom>
          <a:solidFill>
            <a:srgbClr val="FFC000"/>
          </a:solidFill>
        </p:spPr>
        <p:txBody>
          <a:bodyPr wrap="square" rtlCol="0">
            <a:spAutoFit/>
          </a:bodyPr>
          <a:lstStyle/>
          <a:p>
            <a:pPr algn="ctr"/>
            <a:r>
              <a:rPr lang="en-US" sz="5400" dirty="0">
                <a:latin typeface="Franklin Gothic Heavy" pitchFamily="34" charset="0"/>
              </a:rPr>
              <a:t>SCARED?</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
          <p:cNvSpPr>
            <a:spLocks noGrp="1" noChangeArrowheads="1"/>
          </p:cNvSpPr>
          <p:nvPr>
            <p:ph type="title" idx="4294967295"/>
          </p:nvPr>
        </p:nvSpPr>
        <p:spPr>
          <a:xfrm>
            <a:off x="503238" y="301625"/>
            <a:ext cx="9069387" cy="1262063"/>
          </a:xfrm>
        </p:spPr>
        <p:txBody>
          <a:bodyPr tIns="31752"/>
          <a:lstStyle/>
          <a:p>
            <a:pPr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altLang="en-US" sz="3600" dirty="0"/>
              <a:t>Step 8: Feature Articles</a:t>
            </a:r>
          </a:p>
        </p:txBody>
      </p:sp>
      <p:sp>
        <p:nvSpPr>
          <p:cNvPr id="24579" name="Rectangle 2"/>
          <p:cNvSpPr>
            <a:spLocks noGrp="1" noChangeArrowheads="1"/>
          </p:cNvSpPr>
          <p:nvPr>
            <p:ph type="body" idx="4294967295"/>
          </p:nvPr>
        </p:nvSpPr>
        <p:spPr>
          <a:xfrm>
            <a:off x="1096963" y="2193925"/>
            <a:ext cx="5237162" cy="4279900"/>
          </a:xfrm>
        </p:spPr>
        <p:txBody>
          <a:bodyPr tIns="31752"/>
          <a:lstStyle/>
          <a:p>
            <a:pPr marL="503238" indent="-431800" eaLnBrk="1">
              <a:lnSpc>
                <a:spcPct val="125000"/>
              </a:lnSpc>
              <a:buClr>
                <a:srgbClr val="FF9966"/>
              </a:buClr>
              <a:buSzPct val="75000"/>
              <a:buFont typeface="StarSymbo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3600" dirty="0"/>
              <a:t>Focus on one detail</a:t>
            </a:r>
          </a:p>
          <a:p>
            <a:pPr marL="503238" indent="-431800" eaLnBrk="1">
              <a:lnSpc>
                <a:spcPct val="125000"/>
              </a:lnSpc>
              <a:buClr>
                <a:srgbClr val="FF9966"/>
              </a:buClr>
              <a:buSzPct val="75000"/>
              <a:buFont typeface="StarSymbo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3600" dirty="0"/>
              <a:t>Human interest</a:t>
            </a:r>
          </a:p>
          <a:p>
            <a:pPr marL="503238" indent="-431800" eaLnBrk="1">
              <a:lnSpc>
                <a:spcPct val="125000"/>
              </a:lnSpc>
              <a:buClr>
                <a:srgbClr val="FF9966"/>
              </a:buClr>
              <a:buSzPct val="75000"/>
              <a:buFont typeface="StarSymbo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3600" dirty="0"/>
              <a:t>Sell the story</a:t>
            </a:r>
          </a:p>
          <a:p>
            <a:pPr marL="503238" indent="-431800" eaLnBrk="1">
              <a:lnSpc>
                <a:spcPct val="125000"/>
              </a:lnSpc>
              <a:buClr>
                <a:srgbClr val="FF9966"/>
              </a:buClr>
              <a:buSzPct val="75000"/>
              <a:buFont typeface="StarSymbo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3600" dirty="0"/>
              <a:t>Post to Facebook</a:t>
            </a:r>
          </a:p>
          <a:p>
            <a:pPr marL="503238" indent="-431800" eaLnBrk="1">
              <a:lnSpc>
                <a:spcPct val="125000"/>
              </a:lnSpc>
              <a:buClr>
                <a:srgbClr val="FF9966"/>
              </a:buClr>
              <a:buSzPct val="75000"/>
              <a:buFont typeface="StarSymbo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3600" dirty="0"/>
              <a:t>Look for response</a:t>
            </a:r>
          </a:p>
          <a:p>
            <a:pPr marL="503238" indent="-431800" eaLnBrk="1">
              <a:lnSpc>
                <a:spcPct val="125000"/>
              </a:lnSpc>
              <a:buClr>
                <a:srgbClr val="FF9966"/>
              </a:buClr>
              <a:buSzPct val="75000"/>
              <a:buFont typeface="StarSymbo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altLang="en-US" sz="3600" dirty="0"/>
          </a:p>
          <a:p>
            <a:pPr marL="503238" indent="-431800" eaLnBrk="1">
              <a:buClr>
                <a:srgbClr val="FF9966"/>
              </a:buClr>
              <a:buSzPct val="75000"/>
              <a:buFont typeface="StarSymbol"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altLang="en-US" sz="3600" dirty="0"/>
          </a:p>
        </p:txBody>
      </p:sp>
      <p:pic>
        <p:nvPicPr>
          <p:cNvPr id="24580" name="Picture 3"/>
          <p:cNvPicPr>
            <a:picLocks noChangeAspect="1" noChangeArrowheads="1"/>
          </p:cNvPicPr>
          <p:nvPr/>
        </p:nvPicPr>
        <p:blipFill>
          <a:blip r:embed="rId3" cstate="print"/>
          <a:srcRect/>
          <a:stretch>
            <a:fillRect/>
          </a:stretch>
        </p:blipFill>
        <p:spPr bwMode="auto">
          <a:xfrm>
            <a:off x="182563" y="182563"/>
            <a:ext cx="1371600" cy="1308100"/>
          </a:xfrm>
          <a:prstGeom prst="rect">
            <a:avLst/>
          </a:prstGeom>
          <a:noFill/>
          <a:ln w="9525">
            <a:noFill/>
            <a:round/>
            <a:headEnd/>
            <a:tailEnd/>
          </a:ln>
        </p:spPr>
      </p:pic>
      <p:pic>
        <p:nvPicPr>
          <p:cNvPr id="24581" name="Picture 6" descr="Cleaning the car.jpg"/>
          <p:cNvPicPr>
            <a:picLocks noChangeAspect="1"/>
          </p:cNvPicPr>
          <p:nvPr/>
        </p:nvPicPr>
        <p:blipFill>
          <a:blip r:embed="rId4" cstate="print"/>
          <a:srcRect l="18750" r="18999"/>
          <a:stretch>
            <a:fillRect/>
          </a:stretch>
        </p:blipFill>
        <p:spPr bwMode="auto">
          <a:xfrm>
            <a:off x="5800725" y="2409825"/>
            <a:ext cx="4276725" cy="5153025"/>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
          <p:cNvSpPr>
            <a:spLocks noGrp="1" noChangeArrowheads="1"/>
          </p:cNvSpPr>
          <p:nvPr>
            <p:ph type="title" idx="4294967295"/>
          </p:nvPr>
        </p:nvSpPr>
        <p:spPr>
          <a:xfrm>
            <a:off x="503238" y="301625"/>
            <a:ext cx="9069387" cy="1262063"/>
          </a:xfrm>
        </p:spPr>
        <p:txBody>
          <a:bodyPr tIns="31752"/>
          <a:lstStyle/>
          <a:p>
            <a:pPr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altLang="en-US" sz="3600" dirty="0"/>
              <a:t>Step 9: Paid Advertising</a:t>
            </a:r>
          </a:p>
        </p:txBody>
      </p:sp>
      <p:sp>
        <p:nvSpPr>
          <p:cNvPr id="32771" name="Rectangle 2"/>
          <p:cNvSpPr>
            <a:spLocks noGrp="1" noChangeArrowheads="1"/>
          </p:cNvSpPr>
          <p:nvPr>
            <p:ph type="body" idx="4294967295"/>
          </p:nvPr>
        </p:nvSpPr>
        <p:spPr>
          <a:xfrm>
            <a:off x="1096963" y="2193925"/>
            <a:ext cx="9069387" cy="5368925"/>
          </a:xfrm>
        </p:spPr>
        <p:txBody>
          <a:bodyPr tIns="31752"/>
          <a:lstStyle/>
          <a:p>
            <a:pPr marL="503238" indent="-431800" eaLnBrk="1">
              <a:lnSpc>
                <a:spcPct val="125000"/>
              </a:lnSpc>
              <a:buClr>
                <a:srgbClr val="FF9966"/>
              </a:buClr>
              <a:buSzPct val="75000"/>
              <a:buFont typeface="StarSymbol"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altLang="en-US" sz="3600"/>
              <a:t>Use only if needed </a:t>
            </a:r>
          </a:p>
          <a:p>
            <a:pPr marL="503238" indent="-431800" eaLnBrk="1">
              <a:lnSpc>
                <a:spcPct val="125000"/>
              </a:lnSpc>
              <a:buClr>
                <a:srgbClr val="FF9966"/>
              </a:buClr>
              <a:buSzPct val="75000"/>
              <a:buFont typeface="StarSymbol"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altLang="en-US" sz="3600"/>
              <a:t>Ask about non-profit rates  </a:t>
            </a:r>
          </a:p>
          <a:p>
            <a:pPr marL="503238" indent="-431800" eaLnBrk="1">
              <a:lnSpc>
                <a:spcPct val="125000"/>
              </a:lnSpc>
              <a:buClr>
                <a:srgbClr val="FF9966"/>
              </a:buClr>
              <a:buSzPct val="75000"/>
              <a:buFont typeface="StarSymbol"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altLang="en-US" sz="3600"/>
              <a:t>Ask about multiple-insertion discounts</a:t>
            </a:r>
          </a:p>
          <a:p>
            <a:pPr marL="503238" indent="-431800" eaLnBrk="1">
              <a:lnSpc>
                <a:spcPct val="125000"/>
              </a:lnSpc>
              <a:buClr>
                <a:srgbClr val="FF9966"/>
              </a:buClr>
              <a:buSzPct val="75000"/>
              <a:buFont typeface="StarSymbol"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altLang="en-US" sz="3600"/>
              <a:t>Find the right size ad</a:t>
            </a:r>
          </a:p>
          <a:p>
            <a:pPr marL="503238" indent="-431800" eaLnBrk="1">
              <a:lnSpc>
                <a:spcPct val="125000"/>
              </a:lnSpc>
              <a:buClr>
                <a:srgbClr val="FF9966"/>
              </a:buClr>
              <a:buSzPct val="75000"/>
              <a:buFont typeface="StarSymbol"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altLang="en-US" sz="3600"/>
              <a:t>Make the ad eye-catching</a:t>
            </a:r>
          </a:p>
          <a:p>
            <a:pPr marL="503238" indent="-431800" eaLnBrk="1">
              <a:lnSpc>
                <a:spcPct val="125000"/>
              </a:lnSpc>
              <a:buClr>
                <a:srgbClr val="FF9966"/>
              </a:buClr>
              <a:buSzPct val="75000"/>
              <a:buFont typeface="StarSymbol"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altLang="en-US" sz="3600"/>
              <a:t>Do you really need color?</a:t>
            </a:r>
          </a:p>
          <a:p>
            <a:pPr marL="503238" indent="-431800" eaLnBrk="1">
              <a:lnSpc>
                <a:spcPct val="125000"/>
              </a:lnSpc>
              <a:buClr>
                <a:srgbClr val="FF9966"/>
              </a:buClr>
              <a:buSzPct val="75000"/>
              <a:buFont typeface="StarSymbol"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altLang="en-US" sz="3600"/>
              <a:t>Find someone else to pay for it</a:t>
            </a:r>
          </a:p>
        </p:txBody>
      </p:sp>
      <p:pic>
        <p:nvPicPr>
          <p:cNvPr id="32772" name="Picture 3"/>
          <p:cNvPicPr>
            <a:picLocks noChangeAspect="1" noChangeArrowheads="1"/>
          </p:cNvPicPr>
          <p:nvPr/>
        </p:nvPicPr>
        <p:blipFill>
          <a:blip r:embed="rId3" cstate="print"/>
          <a:srcRect/>
          <a:stretch>
            <a:fillRect/>
          </a:stretch>
        </p:blipFill>
        <p:spPr bwMode="auto">
          <a:xfrm>
            <a:off x="182563" y="182563"/>
            <a:ext cx="1371600" cy="1308100"/>
          </a:xfrm>
          <a:prstGeom prst="rect">
            <a:avLst/>
          </a:prstGeom>
          <a:noFill/>
          <a:ln w="9525">
            <a:noFill/>
            <a:round/>
            <a:headEnd/>
            <a:tailEnd/>
          </a:ln>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
          <p:cNvSpPr>
            <a:spLocks noGrp="1" noChangeArrowheads="1"/>
          </p:cNvSpPr>
          <p:nvPr>
            <p:ph type="title" idx="4294967295"/>
          </p:nvPr>
        </p:nvSpPr>
        <p:spPr>
          <a:xfrm>
            <a:off x="503238" y="301625"/>
            <a:ext cx="9069387" cy="1262063"/>
          </a:xfrm>
        </p:spPr>
        <p:txBody>
          <a:bodyPr tIns="31752"/>
          <a:lstStyle/>
          <a:p>
            <a:pPr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altLang="en-US" sz="3600"/>
              <a:t>Paid Advertising</a:t>
            </a:r>
          </a:p>
        </p:txBody>
      </p:sp>
      <p:sp>
        <p:nvSpPr>
          <p:cNvPr id="34819" name="Rectangle 2"/>
          <p:cNvSpPr>
            <a:spLocks noGrp="1" noChangeArrowheads="1"/>
          </p:cNvSpPr>
          <p:nvPr>
            <p:ph type="body" idx="4294967295"/>
          </p:nvPr>
        </p:nvSpPr>
        <p:spPr>
          <a:xfrm>
            <a:off x="1096963" y="2193925"/>
            <a:ext cx="9069387" cy="4279900"/>
          </a:xfrm>
        </p:spPr>
        <p:txBody>
          <a:bodyPr tIns="24695"/>
          <a:lstStyle/>
          <a:p>
            <a:pPr marL="503238" indent="-431800" eaLnBrk="1">
              <a:buClr>
                <a:srgbClr val="FF9966"/>
              </a:buClr>
              <a:buSzPct val="75000"/>
              <a:buFont typeface="StarSymbol"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US" altLang="en-US" sz="2800"/>
          </a:p>
          <a:p>
            <a:pPr marL="503238" indent="-431800" eaLnBrk="1">
              <a:buClr>
                <a:srgbClr val="FF9966"/>
              </a:buClr>
              <a:buSzPct val="75000"/>
              <a:buFont typeface="StarSymbol"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US" altLang="en-US"/>
          </a:p>
          <a:p>
            <a:pPr marL="1366838" lvl="3" indent="-862013" eaLnBrk="1">
              <a:buClr>
                <a:srgbClr val="FF9966"/>
              </a:buClr>
              <a:buSzPct val="75000"/>
              <a:buFont typeface="Wingdings" pitchFamily="2"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US" altLang="en-US"/>
          </a:p>
          <a:p>
            <a:pPr marL="503238" indent="-431800" eaLnBrk="1">
              <a:buClr>
                <a:srgbClr val="FF9966"/>
              </a:buClr>
              <a:buSzPct val="75000"/>
              <a:buFont typeface="StarSymbol"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US" altLang="en-US" sz="2800"/>
          </a:p>
        </p:txBody>
      </p:sp>
      <p:pic>
        <p:nvPicPr>
          <p:cNvPr id="34820" name="Picture 3"/>
          <p:cNvPicPr>
            <a:picLocks noChangeAspect="1" noChangeArrowheads="1"/>
          </p:cNvPicPr>
          <p:nvPr/>
        </p:nvPicPr>
        <p:blipFill>
          <a:blip r:embed="rId3" cstate="print"/>
          <a:srcRect/>
          <a:stretch>
            <a:fillRect/>
          </a:stretch>
        </p:blipFill>
        <p:spPr bwMode="auto">
          <a:xfrm>
            <a:off x="182563" y="182563"/>
            <a:ext cx="1371600" cy="1308100"/>
          </a:xfrm>
          <a:prstGeom prst="rect">
            <a:avLst/>
          </a:prstGeom>
          <a:noFill/>
          <a:ln w="9525">
            <a:noFill/>
            <a:round/>
            <a:headEnd/>
            <a:tailEnd/>
          </a:ln>
        </p:spPr>
      </p:pic>
      <p:sp>
        <p:nvSpPr>
          <p:cNvPr id="6" name="Rectangle 2"/>
          <p:cNvSpPr txBox="1">
            <a:spLocks noChangeArrowheads="1"/>
          </p:cNvSpPr>
          <p:nvPr/>
        </p:nvSpPr>
        <p:spPr bwMode="auto">
          <a:xfrm>
            <a:off x="1096963" y="2193925"/>
            <a:ext cx="4779962" cy="1511300"/>
          </a:xfrm>
          <a:prstGeom prst="rect">
            <a:avLst/>
          </a:prstGeom>
          <a:noFill/>
          <a:ln w="9525">
            <a:noFill/>
            <a:round/>
            <a:headEnd/>
            <a:tailEnd/>
          </a:ln>
        </p:spPr>
        <p:txBody>
          <a:bodyPr lIns="0" tIns="31752" rIns="0" bIns="0"/>
          <a:lstStyle/>
          <a:p>
            <a:pPr marL="503238" indent="-431800">
              <a:lnSpc>
                <a:spcPct val="125000"/>
              </a:lnSpc>
              <a:buClr>
                <a:srgbClr val="FF9966"/>
              </a:buClr>
              <a:buSzPct val="75000"/>
              <a:buFont typeface="StarSymbol"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n-US" altLang="en-US" sz="3600" kern="0" dirty="0">
                <a:solidFill>
                  <a:srgbClr val="E6E6E6"/>
                </a:solidFill>
                <a:latin typeface="+mn-lt"/>
                <a:ea typeface="+mn-ea"/>
              </a:rPr>
              <a:t>Make it stand out</a:t>
            </a:r>
          </a:p>
        </p:txBody>
      </p:sp>
      <p:grpSp>
        <p:nvGrpSpPr>
          <p:cNvPr id="2" name="Group 10"/>
          <p:cNvGrpSpPr>
            <a:grpSpLocks/>
          </p:cNvGrpSpPr>
          <p:nvPr/>
        </p:nvGrpSpPr>
        <p:grpSpPr bwMode="auto">
          <a:xfrm>
            <a:off x="5495925" y="1190625"/>
            <a:ext cx="3886200" cy="6372225"/>
            <a:chOff x="5495925" y="1190625"/>
            <a:chExt cx="3886200" cy="6372225"/>
          </a:xfrm>
        </p:grpSpPr>
        <p:sp>
          <p:nvSpPr>
            <p:cNvPr id="8" name="Rectangle 2"/>
            <p:cNvSpPr txBox="1">
              <a:spLocks noChangeArrowheads="1"/>
            </p:cNvSpPr>
            <p:nvPr/>
          </p:nvSpPr>
          <p:spPr bwMode="auto">
            <a:xfrm>
              <a:off x="5495925" y="6508750"/>
              <a:ext cx="3886200" cy="1054100"/>
            </a:xfrm>
            <a:prstGeom prst="rect">
              <a:avLst/>
            </a:prstGeom>
            <a:noFill/>
            <a:ln w="9525">
              <a:noFill/>
              <a:round/>
              <a:headEnd/>
              <a:tailEnd/>
            </a:ln>
          </p:spPr>
          <p:txBody>
            <a:bodyPr lIns="0" tIns="31752" rIns="0" bIns="0"/>
            <a:lstStyle/>
            <a:p>
              <a:pPr marL="503238" indent="-431800" algn="ctr">
                <a:lnSpc>
                  <a:spcPct val="125000"/>
                </a:lnSpc>
                <a:buClr>
                  <a:srgbClr val="FF9966"/>
                </a:buClr>
                <a:buSzPct val="75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n-US" altLang="en-US" sz="3600" b="1" i="1" kern="0" dirty="0">
                  <a:solidFill>
                    <a:srgbClr val="FFFF00"/>
                  </a:solidFill>
                  <a:latin typeface="+mn-lt"/>
                  <a:ea typeface="+mn-ea"/>
                </a:rPr>
                <a:t>Lost with others</a:t>
              </a:r>
            </a:p>
          </p:txBody>
        </p:sp>
        <p:pic>
          <p:nvPicPr>
            <p:cNvPr id="34827" name="Picture 8" descr="Ads - Do they stand up.JPG"/>
            <p:cNvPicPr>
              <a:picLocks noChangeAspect="1"/>
            </p:cNvPicPr>
            <p:nvPr/>
          </p:nvPicPr>
          <p:blipFill>
            <a:blip r:embed="rId4" cstate="print"/>
            <a:srcRect l="9167" t="2205" r="38658" b="47385"/>
            <a:stretch>
              <a:fillRect/>
            </a:stretch>
          </p:blipFill>
          <p:spPr bwMode="auto">
            <a:xfrm rot="5400000">
              <a:off x="4810125" y="1914525"/>
              <a:ext cx="5257800" cy="3810000"/>
            </a:xfrm>
            <a:prstGeom prst="rect">
              <a:avLst/>
            </a:prstGeom>
            <a:noFill/>
            <a:ln w="9525">
              <a:noFill/>
              <a:miter lim="800000"/>
              <a:headEnd/>
              <a:tailEnd/>
            </a:ln>
          </p:spPr>
        </p:pic>
      </p:grpSp>
      <p:grpSp>
        <p:nvGrpSpPr>
          <p:cNvPr id="34823" name="Group 11"/>
          <p:cNvGrpSpPr>
            <a:grpSpLocks/>
          </p:cNvGrpSpPr>
          <p:nvPr/>
        </p:nvGrpSpPr>
        <p:grpSpPr bwMode="auto">
          <a:xfrm>
            <a:off x="847725" y="3857625"/>
            <a:ext cx="3657600" cy="3705225"/>
            <a:chOff x="847725" y="3857625"/>
            <a:chExt cx="3657600" cy="3705225"/>
          </a:xfrm>
        </p:grpSpPr>
        <p:sp>
          <p:nvSpPr>
            <p:cNvPr id="7" name="Rectangle 2"/>
            <p:cNvSpPr txBox="1">
              <a:spLocks noChangeArrowheads="1"/>
            </p:cNvSpPr>
            <p:nvPr/>
          </p:nvSpPr>
          <p:spPr bwMode="auto">
            <a:xfrm>
              <a:off x="885825" y="6508750"/>
              <a:ext cx="3581400" cy="1054100"/>
            </a:xfrm>
            <a:prstGeom prst="rect">
              <a:avLst/>
            </a:prstGeom>
            <a:noFill/>
            <a:ln w="9525">
              <a:noFill/>
              <a:round/>
              <a:headEnd/>
              <a:tailEnd/>
            </a:ln>
          </p:spPr>
          <p:txBody>
            <a:bodyPr lIns="0" tIns="31752" rIns="0" bIns="0"/>
            <a:lstStyle/>
            <a:p>
              <a:pPr marL="503238" indent="-431800" algn="ctr">
                <a:lnSpc>
                  <a:spcPct val="125000"/>
                </a:lnSpc>
                <a:buClr>
                  <a:srgbClr val="FF9966"/>
                </a:buClr>
                <a:buSzPct val="75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n-US" altLang="en-US" sz="3600" b="1" i="1" kern="0" dirty="0">
                  <a:solidFill>
                    <a:srgbClr val="FFFF00"/>
                  </a:solidFill>
                  <a:latin typeface="+mn-lt"/>
                  <a:ea typeface="+mn-ea"/>
                </a:rPr>
                <a:t>Good by itself</a:t>
              </a:r>
            </a:p>
          </p:txBody>
        </p:sp>
        <p:pic>
          <p:nvPicPr>
            <p:cNvPr id="34825" name="Picture 9" descr="Ads - Do they stand up.JPG"/>
            <p:cNvPicPr>
              <a:picLocks noChangeAspect="1"/>
            </p:cNvPicPr>
            <p:nvPr/>
          </p:nvPicPr>
          <p:blipFill>
            <a:blip r:embed="rId4" cstate="print"/>
            <a:srcRect l="34877" t="3214" r="38658" b="48393"/>
            <a:stretch>
              <a:fillRect/>
            </a:stretch>
          </p:blipFill>
          <p:spPr bwMode="auto">
            <a:xfrm rot="5400000">
              <a:off x="1343025" y="3362325"/>
              <a:ext cx="2667000" cy="3657600"/>
            </a:xfrm>
            <a:prstGeom prst="rect">
              <a:avLst/>
            </a:prstGeom>
            <a:noFill/>
            <a:ln w="9525">
              <a:noFill/>
              <a:miter lim="800000"/>
              <a:headEnd/>
              <a:tailEnd/>
            </a:ln>
          </p:spPr>
        </p:pic>
      </p:grpSp>
    </p:spTree>
  </p:cSld>
  <p:clrMapOvr>
    <a:masterClrMapping/>
  </p:clrMapOvr>
  <p:transition spd="med"/>
  <p:timing>
    <p:tnLst>
      <p:par>
        <p:cTn id="1" dur="indefinite" restart="never" nodeType="tmRoot">
          <p:childTnLst>
            <p:seq concurrent="1" nextAc="seek">
              <p:cTn id="2" dur="0"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
          <p:cNvSpPr>
            <a:spLocks noGrp="1" noChangeArrowheads="1"/>
          </p:cNvSpPr>
          <p:nvPr>
            <p:ph type="title" idx="4294967295"/>
          </p:nvPr>
        </p:nvSpPr>
        <p:spPr>
          <a:xfrm>
            <a:off x="503238" y="301625"/>
            <a:ext cx="9069387" cy="1262063"/>
          </a:xfrm>
        </p:spPr>
        <p:txBody>
          <a:bodyPr tIns="31752"/>
          <a:lstStyle/>
          <a:p>
            <a:pPr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altLang="en-US" sz="3600" dirty="0"/>
              <a:t>Internet Presence</a:t>
            </a:r>
          </a:p>
        </p:txBody>
      </p:sp>
      <p:sp>
        <p:nvSpPr>
          <p:cNvPr id="25603" name="Rectangle 2"/>
          <p:cNvSpPr>
            <a:spLocks noGrp="1" noChangeArrowheads="1"/>
          </p:cNvSpPr>
          <p:nvPr>
            <p:ph type="body" idx="4294967295"/>
          </p:nvPr>
        </p:nvSpPr>
        <p:spPr>
          <a:xfrm>
            <a:off x="1096963" y="2193925"/>
            <a:ext cx="9069387" cy="4279900"/>
          </a:xfrm>
        </p:spPr>
        <p:txBody>
          <a:bodyPr tIns="31752"/>
          <a:lstStyle/>
          <a:p>
            <a:pPr marL="503238" indent="-431800" eaLnBrk="1">
              <a:buClr>
                <a:srgbClr val="FF9966"/>
              </a:buClr>
              <a:buSzPct val="75000"/>
              <a:buFont typeface="StarSymbol"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n-US" altLang="en-US" sz="3600" dirty="0"/>
              <a:t>Website – a constant </a:t>
            </a:r>
          </a:p>
          <a:p>
            <a:pPr marL="1366838" lvl="3" indent="-504825" eaLnBrk="1">
              <a:buClr>
                <a:srgbClr val="FF9966"/>
              </a:buClr>
              <a:buSzPct val="7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n-US" altLang="en-US" sz="2800" dirty="0"/>
              <a:t>Should be Smart Phone compatible  </a:t>
            </a:r>
          </a:p>
          <a:p>
            <a:pPr marL="1366838" lvl="3" indent="-504825" eaLnBrk="1">
              <a:buClr>
                <a:srgbClr val="FF9966"/>
              </a:buClr>
              <a:buSzPct val="7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n-US" altLang="en-US" sz="2800" dirty="0"/>
              <a:t>Must be easy to update</a:t>
            </a:r>
          </a:p>
          <a:p>
            <a:pPr marL="1366838" lvl="3" indent="-504825" eaLnBrk="1">
              <a:buClr>
                <a:srgbClr val="FF9966"/>
              </a:buClr>
              <a:buSzPct val="7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n-US" altLang="en-US" sz="2800" dirty="0"/>
              <a:t>Mailing list sign-up</a:t>
            </a:r>
          </a:p>
          <a:p>
            <a:pPr marL="1366838" lvl="3" indent="-504825" eaLnBrk="1">
              <a:buClr>
                <a:srgbClr val="FF9966"/>
              </a:buClr>
              <a:buSzPct val="7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n-US" altLang="en-US" sz="2800" dirty="0"/>
              <a:t>Contact Us page</a:t>
            </a:r>
          </a:p>
          <a:p>
            <a:pPr marL="1824038" lvl="4" indent="-504825" eaLnBrk="1">
              <a:buClr>
                <a:srgbClr val="FF9966"/>
              </a:buClr>
              <a:buSzPct val="7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n-US" altLang="en-US" sz="2800" dirty="0"/>
              <a:t>Club Phone Number</a:t>
            </a:r>
          </a:p>
          <a:p>
            <a:pPr marL="1824038" lvl="4" indent="-504825" eaLnBrk="1">
              <a:buClr>
                <a:srgbClr val="FF9966"/>
              </a:buClr>
              <a:buSzPct val="7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n-US" altLang="en-US" sz="2800" dirty="0"/>
              <a:t>Club Email Address</a:t>
            </a:r>
          </a:p>
          <a:p>
            <a:pPr marL="1824038" lvl="4" indent="-504825" eaLnBrk="1">
              <a:buClr>
                <a:srgbClr val="FF9966"/>
              </a:buClr>
              <a:buSzPct val="7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n-US" altLang="en-US" sz="2800" b="1" i="1" dirty="0">
                <a:solidFill>
                  <a:srgbClr val="FFFF00"/>
                </a:solidFill>
              </a:rPr>
              <a:t>Should not change every year!</a:t>
            </a:r>
          </a:p>
          <a:p>
            <a:pPr marL="1366838" lvl="3" indent="-504825" eaLnBrk="1">
              <a:buClr>
                <a:srgbClr val="FF9966"/>
              </a:buClr>
              <a:buSzPct val="7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n-US" altLang="en-US" sz="2800" dirty="0"/>
              <a:t>Visitor logging</a:t>
            </a:r>
          </a:p>
          <a:p>
            <a:pPr marL="503238" indent="-431800" eaLnBrk="1">
              <a:buClr>
                <a:srgbClr val="FF9966"/>
              </a:buClr>
              <a:buSzPct val="75000"/>
              <a:buFont typeface="StarSymbol"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endParaRPr lang="en-US" altLang="en-US" sz="2800" dirty="0"/>
          </a:p>
          <a:p>
            <a:pPr marL="503238" indent="-431800" eaLnBrk="1">
              <a:buClr>
                <a:srgbClr val="FF9966"/>
              </a:buClr>
              <a:buSzPct val="75000"/>
              <a:buFont typeface="StarSymbol"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endParaRPr lang="en-US" altLang="en-US" dirty="0"/>
          </a:p>
          <a:p>
            <a:pPr marL="1366838" lvl="3" indent="-862013" eaLnBrk="1">
              <a:buClr>
                <a:srgbClr val="FF9966"/>
              </a:buClr>
              <a:buSzPct val="75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endParaRPr lang="en-US" altLang="en-US" dirty="0"/>
          </a:p>
          <a:p>
            <a:pPr marL="503238" indent="-431800" eaLnBrk="1">
              <a:buClr>
                <a:srgbClr val="FF9966"/>
              </a:buClr>
              <a:buSzPct val="75000"/>
              <a:buFont typeface="StarSymbol"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endParaRPr lang="en-US" altLang="en-US" sz="2800" dirty="0"/>
          </a:p>
        </p:txBody>
      </p:sp>
      <p:pic>
        <p:nvPicPr>
          <p:cNvPr id="35844" name="Picture 3"/>
          <p:cNvPicPr>
            <a:picLocks noChangeAspect="1" noChangeArrowheads="1"/>
          </p:cNvPicPr>
          <p:nvPr/>
        </p:nvPicPr>
        <p:blipFill>
          <a:blip r:embed="rId3" cstate="print"/>
          <a:srcRect/>
          <a:stretch>
            <a:fillRect/>
          </a:stretch>
        </p:blipFill>
        <p:spPr bwMode="auto">
          <a:xfrm>
            <a:off x="182563" y="182563"/>
            <a:ext cx="1371600" cy="1308100"/>
          </a:xfrm>
          <a:prstGeom prst="rect">
            <a:avLst/>
          </a:prstGeom>
          <a:noFill/>
          <a:ln w="9525">
            <a:noFill/>
            <a:round/>
            <a:headEnd/>
            <a:tailEnd/>
          </a:ln>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
          <p:cNvSpPr>
            <a:spLocks noGrp="1" noChangeArrowheads="1"/>
          </p:cNvSpPr>
          <p:nvPr>
            <p:ph type="title" idx="4294967295"/>
          </p:nvPr>
        </p:nvSpPr>
        <p:spPr>
          <a:xfrm>
            <a:off x="503238" y="301625"/>
            <a:ext cx="9069387" cy="1262063"/>
          </a:xfrm>
        </p:spPr>
        <p:txBody>
          <a:bodyPr tIns="31752"/>
          <a:lstStyle/>
          <a:p>
            <a:pPr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altLang="en-US" sz="3600"/>
              <a:t>Internet Presence</a:t>
            </a:r>
          </a:p>
        </p:txBody>
      </p:sp>
      <p:sp>
        <p:nvSpPr>
          <p:cNvPr id="25603" name="Rectangle 2"/>
          <p:cNvSpPr>
            <a:spLocks noGrp="1" noChangeArrowheads="1"/>
          </p:cNvSpPr>
          <p:nvPr>
            <p:ph type="body" idx="4294967295"/>
          </p:nvPr>
        </p:nvSpPr>
        <p:spPr>
          <a:xfrm>
            <a:off x="1096963" y="2193925"/>
            <a:ext cx="7599362" cy="4279900"/>
          </a:xfrm>
        </p:spPr>
        <p:txBody>
          <a:bodyPr tIns="31752"/>
          <a:lstStyle/>
          <a:p>
            <a:pPr marL="503238" indent="-431800" eaLnBrk="1">
              <a:buClr>
                <a:srgbClr val="FF9966"/>
              </a:buClr>
              <a:buSzPct val="75000"/>
              <a:buFont typeface="StarSymbol"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n-US" altLang="en-US" sz="3600" dirty="0"/>
              <a:t>Website </a:t>
            </a:r>
          </a:p>
          <a:p>
            <a:pPr marL="1366838" lvl="3" indent="-504825" eaLnBrk="1">
              <a:buClr>
                <a:srgbClr val="FF9966"/>
              </a:buClr>
              <a:buSzPct val="7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n-US" altLang="en-US" sz="2800" dirty="0"/>
              <a:t>Editing Tools provide templates for easy updates</a:t>
            </a:r>
          </a:p>
          <a:p>
            <a:pPr marL="2289175" lvl="4" indent="-504825" eaLnBrk="1">
              <a:buClr>
                <a:srgbClr val="FF9966"/>
              </a:buClr>
              <a:buSzPct val="7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n-US" altLang="en-US" sz="2800" dirty="0" err="1"/>
              <a:t>Squarespace</a:t>
            </a:r>
            <a:endParaRPr lang="en-US" altLang="en-US" sz="2800" dirty="0"/>
          </a:p>
          <a:p>
            <a:pPr marL="2289175" lvl="4" indent="-504825" eaLnBrk="1">
              <a:buClr>
                <a:srgbClr val="FF9966"/>
              </a:buClr>
              <a:buSzPct val="7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n-US" altLang="en-US" sz="2800" dirty="0" err="1"/>
              <a:t>Weebly</a:t>
            </a:r>
            <a:endParaRPr lang="en-US" altLang="en-US" sz="2800" dirty="0"/>
          </a:p>
          <a:p>
            <a:pPr marL="2289175" lvl="4" indent="-504825" eaLnBrk="1">
              <a:buClr>
                <a:srgbClr val="FF9966"/>
              </a:buClr>
              <a:buSzPct val="7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n-US" altLang="en-US" sz="2800" dirty="0" err="1"/>
              <a:t>eClubhouse</a:t>
            </a:r>
            <a:endParaRPr lang="en-US" altLang="en-US" sz="2800" dirty="0"/>
          </a:p>
          <a:p>
            <a:pPr marL="2289175" lvl="4" indent="-504825" eaLnBrk="1">
              <a:buClr>
                <a:srgbClr val="FF9966"/>
              </a:buClr>
              <a:buSzPct val="7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n-US" altLang="en-US" sz="2800" dirty="0"/>
              <a:t>Etc.</a:t>
            </a:r>
          </a:p>
          <a:p>
            <a:pPr marL="1366838" lvl="3" indent="-504825" eaLnBrk="1">
              <a:buClr>
                <a:srgbClr val="FF9966"/>
              </a:buClr>
              <a:buSzPct val="7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n-US" altLang="en-US" sz="2800" dirty="0"/>
              <a:t>Compare your site with others – </a:t>
            </a:r>
            <a:r>
              <a:rPr lang="en-US" altLang="en-US" sz="2800" b="1" i="1" dirty="0">
                <a:solidFill>
                  <a:srgbClr val="FFFF00"/>
                </a:solidFill>
              </a:rPr>
              <a:t>your audience will!</a:t>
            </a:r>
          </a:p>
          <a:p>
            <a:pPr marL="503238" indent="-431800" eaLnBrk="1">
              <a:buClr>
                <a:srgbClr val="FF9966"/>
              </a:buClr>
              <a:buSzPct val="75000"/>
              <a:buFont typeface="StarSymbol"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endParaRPr lang="en-US" altLang="en-US" sz="2800" dirty="0"/>
          </a:p>
          <a:p>
            <a:pPr marL="503238" indent="-431800" eaLnBrk="1">
              <a:buClr>
                <a:srgbClr val="FF9966"/>
              </a:buClr>
              <a:buSzPct val="75000"/>
              <a:buFont typeface="StarSymbol"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endParaRPr lang="en-US" altLang="en-US" dirty="0"/>
          </a:p>
          <a:p>
            <a:pPr marL="1366838" lvl="3" indent="-862013" eaLnBrk="1">
              <a:buClr>
                <a:srgbClr val="FF9966"/>
              </a:buClr>
              <a:buSzPct val="75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endParaRPr lang="en-US" altLang="en-US" dirty="0"/>
          </a:p>
          <a:p>
            <a:pPr marL="503238" indent="-431800" eaLnBrk="1">
              <a:buClr>
                <a:srgbClr val="FF9966"/>
              </a:buClr>
              <a:buSzPct val="75000"/>
              <a:buFont typeface="StarSymbol"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endParaRPr lang="en-US" altLang="en-US" sz="2800" dirty="0"/>
          </a:p>
        </p:txBody>
      </p:sp>
      <p:pic>
        <p:nvPicPr>
          <p:cNvPr id="36868" name="Picture 3"/>
          <p:cNvPicPr>
            <a:picLocks noChangeAspect="1" noChangeArrowheads="1"/>
          </p:cNvPicPr>
          <p:nvPr/>
        </p:nvPicPr>
        <p:blipFill>
          <a:blip r:embed="rId3" cstate="print"/>
          <a:srcRect/>
          <a:stretch>
            <a:fillRect/>
          </a:stretch>
        </p:blipFill>
        <p:spPr bwMode="auto">
          <a:xfrm>
            <a:off x="182563" y="182563"/>
            <a:ext cx="1371600" cy="1308100"/>
          </a:xfrm>
          <a:prstGeom prst="rect">
            <a:avLst/>
          </a:prstGeom>
          <a:noFill/>
          <a:ln w="9525">
            <a:noFill/>
            <a:round/>
            <a:headEnd/>
            <a:tailEnd/>
          </a:ln>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
          <p:cNvSpPr>
            <a:spLocks noGrp="1" noChangeArrowheads="1"/>
          </p:cNvSpPr>
          <p:nvPr>
            <p:ph type="title" idx="4294967295"/>
          </p:nvPr>
        </p:nvSpPr>
        <p:spPr>
          <a:xfrm>
            <a:off x="503238" y="301625"/>
            <a:ext cx="9069387" cy="1262063"/>
          </a:xfrm>
        </p:spPr>
        <p:txBody>
          <a:bodyPr tIns="31752"/>
          <a:lstStyle/>
          <a:p>
            <a:pPr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altLang="en-US" sz="3600" dirty="0"/>
              <a:t>The PR Process</a:t>
            </a:r>
          </a:p>
        </p:txBody>
      </p:sp>
      <p:sp>
        <p:nvSpPr>
          <p:cNvPr id="19459" name="Rectangle 2"/>
          <p:cNvSpPr>
            <a:spLocks noGrp="1" noChangeArrowheads="1"/>
          </p:cNvSpPr>
          <p:nvPr>
            <p:ph type="body" idx="4294967295"/>
          </p:nvPr>
        </p:nvSpPr>
        <p:spPr>
          <a:xfrm>
            <a:off x="771525" y="2193925"/>
            <a:ext cx="9305925" cy="4557713"/>
          </a:xfrm>
        </p:spPr>
        <p:txBody>
          <a:bodyPr tIns="28224"/>
          <a:lstStyle/>
          <a:p>
            <a:pPr marL="503238" indent="-431800" eaLnBrk="1">
              <a:lnSpc>
                <a:spcPct val="125000"/>
              </a:lnSpc>
              <a:buClr>
                <a:srgbClr val="FF9966"/>
              </a:buClr>
              <a:buSzPct val="75000"/>
              <a:buFont typeface="StarSymbol"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altLang="en-US" sz="3200" dirty="0"/>
              <a:t>Every Project:</a:t>
            </a:r>
          </a:p>
          <a:p>
            <a:pPr marL="903288" lvl="1" indent="-431800" eaLnBrk="1">
              <a:lnSpc>
                <a:spcPct val="125000"/>
              </a:lnSpc>
              <a:buClr>
                <a:srgbClr val="FF9966"/>
              </a:buClr>
              <a:buSzPct val="75000"/>
              <a:buFont typeface="StarSymbol"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altLang="en-US" sz="3200" dirty="0"/>
              <a:t>Find your story</a:t>
            </a:r>
          </a:p>
          <a:p>
            <a:pPr marL="903288" lvl="1" indent="-431800" eaLnBrk="1">
              <a:lnSpc>
                <a:spcPct val="125000"/>
              </a:lnSpc>
              <a:buClr>
                <a:srgbClr val="FF9966"/>
              </a:buClr>
              <a:buSzPct val="75000"/>
              <a:buFont typeface="StarSymbol"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altLang="en-US" sz="3200" dirty="0"/>
              <a:t>Make it </a:t>
            </a:r>
            <a:r>
              <a:rPr lang="en-US" altLang="en-US" sz="3200" b="1" i="1" dirty="0">
                <a:solidFill>
                  <a:srgbClr val="FFFF00"/>
                </a:solidFill>
              </a:rPr>
              <a:t>newsworthy</a:t>
            </a:r>
          </a:p>
          <a:p>
            <a:pPr marL="903288" lvl="1" indent="-431800" eaLnBrk="1">
              <a:lnSpc>
                <a:spcPct val="125000"/>
              </a:lnSpc>
              <a:buClr>
                <a:srgbClr val="FF9966"/>
              </a:buClr>
              <a:buSzPct val="75000"/>
              <a:buFont typeface="StarSymbol"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altLang="en-US" sz="3200" dirty="0"/>
              <a:t>Alert your publics well ahead of time</a:t>
            </a:r>
          </a:p>
          <a:p>
            <a:pPr marL="903288" lvl="1" indent="-431800" eaLnBrk="1">
              <a:lnSpc>
                <a:spcPct val="125000"/>
              </a:lnSpc>
              <a:buClr>
                <a:srgbClr val="FF9966"/>
              </a:buClr>
              <a:buSzPct val="75000"/>
              <a:buFont typeface="StarSymbol"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altLang="en-US" sz="3200" b="1" i="1" dirty="0">
                <a:solidFill>
                  <a:srgbClr val="FFFF00"/>
                </a:solidFill>
              </a:rPr>
              <a:t>Pre-event is publicity; post-event is news</a:t>
            </a:r>
          </a:p>
          <a:p>
            <a:pPr marL="903288" lvl="1" indent="-431800" eaLnBrk="1">
              <a:lnSpc>
                <a:spcPct val="125000"/>
              </a:lnSpc>
              <a:buClr>
                <a:srgbClr val="FF9966"/>
              </a:buClr>
              <a:buSzPct val="750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US" altLang="en-US" sz="3200" dirty="0"/>
          </a:p>
          <a:p>
            <a:pPr marL="503238" indent="-431800" eaLnBrk="1">
              <a:lnSpc>
                <a:spcPct val="125000"/>
              </a:lnSpc>
              <a:buClr>
                <a:srgbClr val="FF9966"/>
              </a:buClr>
              <a:buSzPct val="75000"/>
              <a:buFont typeface="StarSymbol"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US" altLang="en-US" sz="3200" dirty="0"/>
          </a:p>
        </p:txBody>
      </p:sp>
      <p:pic>
        <p:nvPicPr>
          <p:cNvPr id="19460" name="Picture 3"/>
          <p:cNvPicPr>
            <a:picLocks noChangeAspect="1" noChangeArrowheads="1"/>
          </p:cNvPicPr>
          <p:nvPr/>
        </p:nvPicPr>
        <p:blipFill>
          <a:blip r:embed="rId3" cstate="print"/>
          <a:srcRect/>
          <a:stretch>
            <a:fillRect/>
          </a:stretch>
        </p:blipFill>
        <p:spPr bwMode="auto">
          <a:xfrm>
            <a:off x="182563" y="182563"/>
            <a:ext cx="1371600" cy="1308100"/>
          </a:xfrm>
          <a:prstGeom prst="rect">
            <a:avLst/>
          </a:prstGeom>
          <a:noFill/>
          <a:ln w="9525">
            <a:noFill/>
            <a:round/>
            <a:headEnd/>
            <a:tailEnd/>
          </a:ln>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
          <p:cNvSpPr>
            <a:spLocks noGrp="1" noChangeArrowheads="1"/>
          </p:cNvSpPr>
          <p:nvPr>
            <p:ph type="title" idx="4294967295"/>
          </p:nvPr>
        </p:nvSpPr>
        <p:spPr>
          <a:xfrm>
            <a:off x="503238" y="301625"/>
            <a:ext cx="9069387" cy="1262063"/>
          </a:xfrm>
        </p:spPr>
        <p:txBody>
          <a:bodyPr tIns="31752"/>
          <a:lstStyle/>
          <a:p>
            <a:pPr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altLang="en-US" sz="3600"/>
              <a:t>Internet Presence</a:t>
            </a:r>
          </a:p>
        </p:txBody>
      </p:sp>
      <p:sp>
        <p:nvSpPr>
          <p:cNvPr id="27651" name="Rectangle 2"/>
          <p:cNvSpPr>
            <a:spLocks noGrp="1" noChangeArrowheads="1"/>
          </p:cNvSpPr>
          <p:nvPr>
            <p:ph type="body" idx="4294967295"/>
          </p:nvPr>
        </p:nvSpPr>
        <p:spPr>
          <a:xfrm>
            <a:off x="1096963" y="2193925"/>
            <a:ext cx="8589962" cy="4279900"/>
          </a:xfrm>
        </p:spPr>
        <p:txBody>
          <a:bodyPr tIns="31752"/>
          <a:lstStyle/>
          <a:p>
            <a:pPr marL="503238" indent="-431800" eaLnBrk="1">
              <a:lnSpc>
                <a:spcPct val="125000"/>
              </a:lnSpc>
              <a:buClr>
                <a:srgbClr val="FF9966"/>
              </a:buClr>
              <a:buSzPct val="75000"/>
              <a:buFont typeface="StarSymbol"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n-US" altLang="en-US" sz="3600" dirty="0"/>
              <a:t>Twitter</a:t>
            </a:r>
          </a:p>
          <a:p>
            <a:pPr marL="1366838" lvl="3" indent="-452438" eaLnBrk="1">
              <a:lnSpc>
                <a:spcPct val="125000"/>
              </a:lnSpc>
              <a:buClr>
                <a:srgbClr val="FF9966"/>
              </a:buClr>
              <a:buSzPct val="7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n-US" altLang="en-US" sz="2800" dirty="0"/>
              <a:t>Attract followers</a:t>
            </a:r>
          </a:p>
          <a:p>
            <a:pPr marL="1366838" lvl="3" indent="-452438" eaLnBrk="1">
              <a:lnSpc>
                <a:spcPct val="125000"/>
              </a:lnSpc>
              <a:buClr>
                <a:srgbClr val="FF9966"/>
              </a:buClr>
              <a:buSzPct val="7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n-US" altLang="en-US" sz="2800" dirty="0"/>
              <a:t>Add Twitter widget to website</a:t>
            </a:r>
          </a:p>
          <a:p>
            <a:pPr marL="1366838" lvl="3" indent="-452438" eaLnBrk="1">
              <a:lnSpc>
                <a:spcPct val="125000"/>
              </a:lnSpc>
              <a:buClr>
                <a:srgbClr val="FF9966"/>
              </a:buClr>
              <a:buSzPct val="7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n-US" altLang="en-US" sz="2800" dirty="0"/>
              <a:t>MUST tweet often – </a:t>
            </a:r>
          </a:p>
          <a:p>
            <a:pPr marL="914400" lvl="3" indent="0" eaLnBrk="1">
              <a:lnSpc>
                <a:spcPct val="125000"/>
              </a:lnSpc>
              <a:buClr>
                <a:srgbClr val="FF9966"/>
              </a:buClr>
              <a:buSzPct val="75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n-US" altLang="en-US" sz="2800" dirty="0"/>
              <a:t>		Don’t be another </a:t>
            </a:r>
            <a:r>
              <a:rPr lang="en-US" altLang="en-US" sz="2800" dirty="0">
                <a:solidFill>
                  <a:srgbClr val="FFFF00"/>
                </a:solidFill>
              </a:rPr>
              <a:t>“Twitter Death”</a:t>
            </a:r>
          </a:p>
          <a:p>
            <a:pPr marL="1366838" lvl="3" indent="-452438" eaLnBrk="1">
              <a:lnSpc>
                <a:spcPct val="125000"/>
              </a:lnSpc>
              <a:buClr>
                <a:srgbClr val="FF9966"/>
              </a:buClr>
              <a:buSzPct val="7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n-US" altLang="en-US" sz="2800" dirty="0"/>
              <a:t>Place #</a:t>
            </a:r>
            <a:r>
              <a:rPr lang="en-US" altLang="en-US" sz="2800" dirty="0" err="1"/>
              <a:t>hashtag</a:t>
            </a:r>
            <a:r>
              <a:rPr lang="en-US" altLang="en-US" sz="2800" dirty="0"/>
              <a:t> on posters/other advertising </a:t>
            </a:r>
          </a:p>
          <a:p>
            <a:pPr marL="1366838" lvl="3" indent="-862013" eaLnBrk="1">
              <a:buClr>
                <a:srgbClr val="FF9966"/>
              </a:buClr>
              <a:buSzPct val="75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endParaRPr lang="en-US" altLang="en-US" sz="2800" dirty="0"/>
          </a:p>
          <a:p>
            <a:pPr marL="503238" indent="-431800" eaLnBrk="1">
              <a:buClr>
                <a:srgbClr val="FF9966"/>
              </a:buClr>
              <a:buSzPct val="75000"/>
              <a:buFont typeface="StarSymbol"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endParaRPr lang="en-US" altLang="en-US" sz="2800" dirty="0"/>
          </a:p>
        </p:txBody>
      </p:sp>
      <p:pic>
        <p:nvPicPr>
          <p:cNvPr id="38916" name="Picture 3"/>
          <p:cNvPicPr>
            <a:picLocks noChangeAspect="1" noChangeArrowheads="1"/>
          </p:cNvPicPr>
          <p:nvPr/>
        </p:nvPicPr>
        <p:blipFill>
          <a:blip r:embed="rId3" cstate="print"/>
          <a:srcRect/>
          <a:stretch>
            <a:fillRect/>
          </a:stretch>
        </p:blipFill>
        <p:spPr bwMode="auto">
          <a:xfrm>
            <a:off x="182563" y="182563"/>
            <a:ext cx="1371600" cy="1308100"/>
          </a:xfrm>
          <a:prstGeom prst="rect">
            <a:avLst/>
          </a:prstGeom>
          <a:noFill/>
          <a:ln w="9525">
            <a:noFill/>
            <a:round/>
            <a:headEnd/>
            <a:tailEnd/>
          </a:ln>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
          <p:cNvSpPr>
            <a:spLocks noGrp="1" noChangeArrowheads="1"/>
          </p:cNvSpPr>
          <p:nvPr>
            <p:ph type="title" idx="4294967295"/>
          </p:nvPr>
        </p:nvSpPr>
        <p:spPr>
          <a:xfrm>
            <a:off x="1762125" y="301625"/>
            <a:ext cx="7810500" cy="1262063"/>
          </a:xfrm>
        </p:spPr>
        <p:txBody>
          <a:bodyPr tIns="31752"/>
          <a:lstStyle/>
          <a:p>
            <a:pPr algn="l"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altLang="en-US" sz="3600"/>
              <a:t>Get the Right Message Across</a:t>
            </a:r>
          </a:p>
        </p:txBody>
      </p:sp>
      <p:sp>
        <p:nvSpPr>
          <p:cNvPr id="31747" name="Rectangle 2"/>
          <p:cNvSpPr>
            <a:spLocks noGrp="1" noChangeArrowheads="1"/>
          </p:cNvSpPr>
          <p:nvPr>
            <p:ph type="body" idx="4294967295"/>
          </p:nvPr>
        </p:nvSpPr>
        <p:spPr>
          <a:xfrm>
            <a:off x="1096963" y="2193925"/>
            <a:ext cx="9069387" cy="4279900"/>
          </a:xfrm>
        </p:spPr>
        <p:txBody>
          <a:bodyPr tIns="31752"/>
          <a:lstStyle/>
          <a:p>
            <a:pPr marL="503238" indent="-431800" eaLnBrk="1">
              <a:lnSpc>
                <a:spcPct val="125000"/>
              </a:lnSpc>
              <a:buClr>
                <a:srgbClr val="FF9966"/>
              </a:buClr>
              <a:buSzPct val="75000"/>
              <a:buFont typeface="StarSymbol"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n-US" altLang="en-US" sz="3600" dirty="0"/>
              <a:t>One approach won't work for everyone</a:t>
            </a:r>
          </a:p>
          <a:p>
            <a:pPr marL="1366838" lvl="3" indent="-452438" eaLnBrk="1">
              <a:lnSpc>
                <a:spcPct val="125000"/>
              </a:lnSpc>
              <a:buClr>
                <a:srgbClr val="FF9966"/>
              </a:buClr>
              <a:buSzPct val="7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n-US" altLang="en-US" sz="2800" dirty="0"/>
              <a:t>Review your present mailing list</a:t>
            </a:r>
          </a:p>
          <a:p>
            <a:pPr marL="1366838" lvl="3" indent="-452438" eaLnBrk="1">
              <a:lnSpc>
                <a:spcPct val="125000"/>
              </a:lnSpc>
              <a:buClr>
                <a:srgbClr val="FF9966"/>
              </a:buClr>
              <a:buSzPct val="7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n-US" altLang="en-US" sz="2800" dirty="0"/>
              <a:t>Identify who belongs to which core groups </a:t>
            </a:r>
          </a:p>
          <a:p>
            <a:pPr marL="1366838" lvl="3" indent="-452438" eaLnBrk="1">
              <a:lnSpc>
                <a:spcPct val="125000"/>
              </a:lnSpc>
              <a:buClr>
                <a:srgbClr val="FF9966"/>
              </a:buClr>
              <a:buSzPct val="7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n-US" altLang="en-US" sz="2800" dirty="0"/>
              <a:t>Generate 'hook' for each group</a:t>
            </a:r>
          </a:p>
          <a:p>
            <a:pPr marL="1366838" lvl="3" indent="-452438" eaLnBrk="1">
              <a:lnSpc>
                <a:spcPct val="125000"/>
              </a:lnSpc>
              <a:buClr>
                <a:srgbClr val="FF9966"/>
              </a:buClr>
              <a:buSzPct val="7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n-US" altLang="en-US" sz="2800" dirty="0"/>
              <a:t>Produce versions of your club’s newsletter for each group </a:t>
            </a:r>
          </a:p>
          <a:p>
            <a:pPr marL="1366838" lvl="3" indent="-862013" eaLnBrk="1">
              <a:buClr>
                <a:srgbClr val="FF9966"/>
              </a:buClr>
              <a:buSzPct val="75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endParaRPr lang="en-US" altLang="en-US" sz="2400" dirty="0"/>
          </a:p>
          <a:p>
            <a:pPr marL="1366838" lvl="3" indent="-862013" eaLnBrk="1">
              <a:buClr>
                <a:srgbClr val="FF9966"/>
              </a:buClr>
              <a:buSzPct val="75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n-US" altLang="en-US" sz="2400" dirty="0"/>
              <a:t> </a:t>
            </a:r>
          </a:p>
        </p:txBody>
      </p:sp>
      <p:pic>
        <p:nvPicPr>
          <p:cNvPr id="43012" name="Picture 3"/>
          <p:cNvPicPr>
            <a:picLocks noChangeAspect="1" noChangeArrowheads="1"/>
          </p:cNvPicPr>
          <p:nvPr/>
        </p:nvPicPr>
        <p:blipFill>
          <a:blip r:embed="rId3" cstate="print"/>
          <a:srcRect/>
          <a:stretch>
            <a:fillRect/>
          </a:stretch>
        </p:blipFill>
        <p:spPr bwMode="auto">
          <a:xfrm>
            <a:off x="182563" y="182563"/>
            <a:ext cx="1371600" cy="1308100"/>
          </a:xfrm>
          <a:prstGeom prst="rect">
            <a:avLst/>
          </a:prstGeom>
          <a:noFill/>
          <a:ln w="9525">
            <a:noFill/>
            <a:round/>
            <a:headEnd/>
            <a:tailEnd/>
          </a:ln>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1"/>
          <p:cNvSpPr>
            <a:spLocks noGrp="1" noChangeArrowheads="1"/>
          </p:cNvSpPr>
          <p:nvPr>
            <p:ph type="title" idx="4294967295"/>
          </p:nvPr>
        </p:nvSpPr>
        <p:spPr>
          <a:xfrm>
            <a:off x="503238" y="301625"/>
            <a:ext cx="9069387" cy="1262063"/>
          </a:xfrm>
        </p:spPr>
        <p:txBody>
          <a:bodyPr tIns="31752"/>
          <a:lstStyle/>
          <a:p>
            <a:pPr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altLang="en-US" sz="3600" dirty="0"/>
              <a:t>Your Publicity Plan</a:t>
            </a:r>
          </a:p>
        </p:txBody>
      </p:sp>
      <p:pic>
        <p:nvPicPr>
          <p:cNvPr id="48132" name="Picture 3"/>
          <p:cNvPicPr>
            <a:picLocks noChangeAspect="1" noChangeArrowheads="1"/>
          </p:cNvPicPr>
          <p:nvPr/>
        </p:nvPicPr>
        <p:blipFill>
          <a:blip r:embed="rId3" cstate="print"/>
          <a:srcRect/>
          <a:stretch>
            <a:fillRect/>
          </a:stretch>
        </p:blipFill>
        <p:spPr bwMode="auto">
          <a:xfrm>
            <a:off x="182563" y="182563"/>
            <a:ext cx="1371600" cy="1308100"/>
          </a:xfrm>
          <a:prstGeom prst="rect">
            <a:avLst/>
          </a:prstGeom>
          <a:noFill/>
          <a:ln w="9525">
            <a:noFill/>
            <a:round/>
            <a:headEnd/>
            <a:tailEnd/>
          </a:ln>
        </p:spPr>
      </p:pic>
      <p:graphicFrame>
        <p:nvGraphicFramePr>
          <p:cNvPr id="5" name="Table 4"/>
          <p:cNvGraphicFramePr>
            <a:graphicFrameLocks noGrp="1"/>
          </p:cNvGraphicFramePr>
          <p:nvPr/>
        </p:nvGraphicFramePr>
        <p:xfrm>
          <a:off x="832531" y="2044084"/>
          <a:ext cx="8458200" cy="4511040"/>
        </p:xfrm>
        <a:graphic>
          <a:graphicData uri="http://schemas.openxmlformats.org/drawingml/2006/table">
            <a:tbl>
              <a:tblPr firstRow="1" bandRow="1">
                <a:tableStyleId>{5C22544A-7EE6-4342-B048-85BDC9FD1C3A}</a:tableStyleId>
              </a:tblPr>
              <a:tblGrid>
                <a:gridCol w="3108926">
                  <a:extLst>
                    <a:ext uri="{9D8B030D-6E8A-4147-A177-3AD203B41FA5}">
                      <a16:colId xmlns:a16="http://schemas.microsoft.com/office/drawing/2014/main" val="20000"/>
                    </a:ext>
                  </a:extLst>
                </a:gridCol>
                <a:gridCol w="5349274">
                  <a:extLst>
                    <a:ext uri="{9D8B030D-6E8A-4147-A177-3AD203B41FA5}">
                      <a16:colId xmlns:a16="http://schemas.microsoft.com/office/drawing/2014/main" val="20001"/>
                    </a:ext>
                  </a:extLst>
                </a:gridCol>
              </a:tblGrid>
              <a:tr h="969626">
                <a:tc>
                  <a:txBody>
                    <a:bodyPr/>
                    <a:lstStyle/>
                    <a:p>
                      <a:r>
                        <a:rPr lang="en-US" sz="2800">
                          <a:solidFill>
                            <a:schemeClr val="tx1"/>
                          </a:solidFill>
                        </a:rPr>
                        <a:t>6 Weeks Ahead</a:t>
                      </a:r>
                      <a:endParaRPr lang="en-US" sz="2800" dirty="0">
                        <a:solidFill>
                          <a:schemeClr val="tx1"/>
                        </a:solidFill>
                      </a:endParaRPr>
                    </a:p>
                  </a:txBody>
                  <a:tcPr marL="137160" marR="137160" marT="137160" marB="137160" anchor="ctr">
                    <a:solidFill>
                      <a:srgbClr val="FFC000"/>
                    </a:solidFill>
                  </a:tcPr>
                </a:tc>
                <a:tc>
                  <a:txBody>
                    <a:bodyPr/>
                    <a:lstStyle/>
                    <a:p>
                      <a:r>
                        <a:rPr lang="en-US" sz="2800" dirty="0">
                          <a:solidFill>
                            <a:schemeClr val="tx1"/>
                          </a:solidFill>
                        </a:rPr>
                        <a:t>Write Press Release</a:t>
                      </a:r>
                    </a:p>
                    <a:p>
                      <a:r>
                        <a:rPr lang="en-US" sz="2800" dirty="0">
                          <a:solidFill>
                            <a:schemeClr val="tx1"/>
                          </a:solidFill>
                        </a:rPr>
                        <a:t>Find Photos</a:t>
                      </a:r>
                    </a:p>
                  </a:txBody>
                  <a:tcPr marL="137160" marR="137160" marT="137160" marB="137160" anchor="ctr">
                    <a:solidFill>
                      <a:srgbClr val="FFC000"/>
                    </a:solidFill>
                  </a:tcPr>
                </a:tc>
                <a:extLst>
                  <a:ext uri="{0D108BD9-81ED-4DB2-BD59-A6C34878D82A}">
                    <a16:rowId xmlns:a16="http://schemas.microsoft.com/office/drawing/2014/main" val="10000"/>
                  </a:ext>
                </a:extLst>
              </a:tr>
              <a:tr h="1385180">
                <a:tc>
                  <a:txBody>
                    <a:bodyPr/>
                    <a:lstStyle/>
                    <a:p>
                      <a:r>
                        <a:rPr lang="en-US" sz="2800" b="1" dirty="0"/>
                        <a:t>4 Weeks Ahead</a:t>
                      </a:r>
                    </a:p>
                  </a:txBody>
                  <a:tcPr marL="137160" marR="137160" marT="137160" marB="137160" anchor="ctr">
                    <a:solidFill>
                      <a:schemeClr val="accent1">
                        <a:lumMod val="60000"/>
                        <a:lumOff val="40000"/>
                      </a:schemeClr>
                    </a:solidFill>
                  </a:tcPr>
                </a:tc>
                <a:tc>
                  <a:txBody>
                    <a:bodyPr/>
                    <a:lstStyle/>
                    <a:p>
                      <a:r>
                        <a:rPr lang="en-US" sz="2800" b="1" dirty="0"/>
                        <a:t>Add to Website</a:t>
                      </a:r>
                    </a:p>
                    <a:p>
                      <a:r>
                        <a:rPr lang="en-US" sz="2800" b="1" dirty="0"/>
                        <a:t>Post on Facebook</a:t>
                      </a:r>
                    </a:p>
                    <a:p>
                      <a:r>
                        <a:rPr lang="en-US" sz="2800" b="1" dirty="0"/>
                        <a:t>Send out Press</a:t>
                      </a:r>
                      <a:r>
                        <a:rPr lang="en-US" sz="2800" b="1" baseline="0" dirty="0"/>
                        <a:t> Releases</a:t>
                      </a:r>
                      <a:endParaRPr lang="en-US" sz="2800" b="1" dirty="0"/>
                    </a:p>
                  </a:txBody>
                  <a:tcPr marL="137160" marR="137160" marT="137160" marB="137160" anchor="ctr">
                    <a:solidFill>
                      <a:schemeClr val="accent1">
                        <a:lumMod val="60000"/>
                        <a:lumOff val="40000"/>
                      </a:schemeClr>
                    </a:solidFill>
                  </a:tcPr>
                </a:tc>
                <a:extLst>
                  <a:ext uri="{0D108BD9-81ED-4DB2-BD59-A6C34878D82A}">
                    <a16:rowId xmlns:a16="http://schemas.microsoft.com/office/drawing/2014/main" val="10001"/>
                  </a:ext>
                </a:extLst>
              </a:tr>
              <a:tr h="969626">
                <a:tc>
                  <a:txBody>
                    <a:bodyPr/>
                    <a:lstStyle/>
                    <a:p>
                      <a:r>
                        <a:rPr lang="en-US" sz="2800" b="1" dirty="0">
                          <a:solidFill>
                            <a:schemeClr val="tx1"/>
                          </a:solidFill>
                        </a:rPr>
                        <a:t>3 Weeks Ahead</a:t>
                      </a:r>
                    </a:p>
                  </a:txBody>
                  <a:tcPr marL="137160" marR="137160" marT="137160" marB="137160" anchor="ctr">
                    <a:solidFill>
                      <a:srgbClr val="FFC000"/>
                    </a:solidFill>
                  </a:tcPr>
                </a:tc>
                <a:tc>
                  <a:txBody>
                    <a:bodyPr/>
                    <a:lstStyle/>
                    <a:p>
                      <a:r>
                        <a:rPr lang="en-US" sz="2800" b="1" dirty="0">
                          <a:solidFill>
                            <a:schemeClr val="tx1"/>
                          </a:solidFill>
                        </a:rPr>
                        <a:t>Hang Posters</a:t>
                      </a:r>
                    </a:p>
                    <a:p>
                      <a:r>
                        <a:rPr lang="en-US" sz="2800" b="1" dirty="0">
                          <a:solidFill>
                            <a:schemeClr val="tx1"/>
                          </a:solidFill>
                        </a:rPr>
                        <a:t>Start Supermarket Outreach</a:t>
                      </a:r>
                    </a:p>
                  </a:txBody>
                  <a:tcPr marL="137160" marR="137160" marT="137160" marB="137160" anchor="ctr">
                    <a:solidFill>
                      <a:srgbClr val="FFC000"/>
                    </a:solidFill>
                  </a:tcPr>
                </a:tc>
                <a:extLst>
                  <a:ext uri="{0D108BD9-81ED-4DB2-BD59-A6C34878D82A}">
                    <a16:rowId xmlns:a16="http://schemas.microsoft.com/office/drawing/2014/main" val="10002"/>
                  </a:ext>
                </a:extLst>
              </a:tr>
              <a:tr h="561768">
                <a:tc>
                  <a:txBody>
                    <a:bodyPr/>
                    <a:lstStyle/>
                    <a:p>
                      <a:r>
                        <a:rPr lang="en-US" sz="2800" b="1" dirty="0">
                          <a:solidFill>
                            <a:schemeClr val="tx1"/>
                          </a:solidFill>
                        </a:rPr>
                        <a:t>2 Weeks Ahead</a:t>
                      </a:r>
                    </a:p>
                  </a:txBody>
                  <a:tcPr marL="137160" marR="137160" marT="137160" marB="137160" anchor="ctr">
                    <a:solidFill>
                      <a:schemeClr val="accent1">
                        <a:lumMod val="60000"/>
                        <a:lumOff val="40000"/>
                      </a:schemeClr>
                    </a:solidFill>
                  </a:tcPr>
                </a:tc>
                <a:tc>
                  <a:txBody>
                    <a:bodyPr/>
                    <a:lstStyle/>
                    <a:p>
                      <a:r>
                        <a:rPr lang="en-US" sz="2800" b="1" dirty="0">
                          <a:solidFill>
                            <a:schemeClr val="tx1"/>
                          </a:solidFill>
                        </a:rPr>
                        <a:t>Put </a:t>
                      </a:r>
                      <a:r>
                        <a:rPr lang="en-US" sz="2800" b="1">
                          <a:solidFill>
                            <a:schemeClr val="tx1"/>
                          </a:solidFill>
                        </a:rPr>
                        <a:t>out Lawn</a:t>
                      </a:r>
                      <a:r>
                        <a:rPr lang="en-US" sz="2800" b="1" baseline="0">
                          <a:solidFill>
                            <a:schemeClr val="tx1"/>
                          </a:solidFill>
                        </a:rPr>
                        <a:t> </a:t>
                      </a:r>
                      <a:r>
                        <a:rPr lang="en-US" sz="2800" b="1" baseline="0" dirty="0">
                          <a:solidFill>
                            <a:schemeClr val="tx1"/>
                          </a:solidFill>
                        </a:rPr>
                        <a:t>S</a:t>
                      </a:r>
                      <a:r>
                        <a:rPr lang="en-US" sz="2800" b="1" baseline="0">
                          <a:solidFill>
                            <a:schemeClr val="tx1"/>
                          </a:solidFill>
                        </a:rPr>
                        <a:t>igns</a:t>
                      </a:r>
                      <a:endParaRPr lang="en-US" sz="2800" b="1" dirty="0">
                        <a:solidFill>
                          <a:schemeClr val="tx1"/>
                        </a:solidFill>
                      </a:endParaRPr>
                    </a:p>
                  </a:txBody>
                  <a:tcPr marL="137160" marR="137160" marT="137160" marB="137160" anchor="ctr">
                    <a:solidFill>
                      <a:schemeClr val="accent1">
                        <a:lumMod val="60000"/>
                        <a:lumOff val="40000"/>
                      </a:schemeClr>
                    </a:solidFill>
                  </a:tcPr>
                </a:tc>
                <a:extLst>
                  <a:ext uri="{0D108BD9-81ED-4DB2-BD59-A6C34878D82A}">
                    <a16:rowId xmlns:a16="http://schemas.microsoft.com/office/drawing/2014/main" val="10003"/>
                  </a:ext>
                </a:extLst>
              </a:tr>
            </a:tbl>
          </a:graphicData>
        </a:graphic>
      </p:graphicFrame>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
          <p:cNvSpPr>
            <a:spLocks noGrp="1" noChangeArrowheads="1"/>
          </p:cNvSpPr>
          <p:nvPr>
            <p:ph type="title" idx="4294967295"/>
          </p:nvPr>
        </p:nvSpPr>
        <p:spPr>
          <a:xfrm>
            <a:off x="503238" y="301625"/>
            <a:ext cx="9069387" cy="1262063"/>
          </a:xfrm>
        </p:spPr>
        <p:txBody>
          <a:bodyPr tIns="31752"/>
          <a:lstStyle/>
          <a:p>
            <a:pPr marL="215900" indent="-215900"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altLang="en-US" sz="3600"/>
              <a:t>Define Your Goal</a:t>
            </a:r>
          </a:p>
        </p:txBody>
      </p:sp>
      <p:sp>
        <p:nvSpPr>
          <p:cNvPr id="8195" name="Rectangle 2"/>
          <p:cNvSpPr>
            <a:spLocks noGrp="1" noChangeArrowheads="1"/>
          </p:cNvSpPr>
          <p:nvPr>
            <p:ph type="body" idx="4294967295"/>
          </p:nvPr>
        </p:nvSpPr>
        <p:spPr>
          <a:xfrm>
            <a:off x="1096963" y="2193925"/>
            <a:ext cx="8474075" cy="4764088"/>
          </a:xfrm>
        </p:spPr>
        <p:txBody>
          <a:bodyPr tIns="31752"/>
          <a:lstStyle/>
          <a:p>
            <a:pPr marL="503238" indent="-431800" eaLnBrk="1">
              <a:lnSpc>
                <a:spcPct val="125000"/>
              </a:lnSpc>
              <a:buClr>
                <a:srgbClr val="FF9966"/>
              </a:buClr>
              <a:buSzPct val="75000"/>
              <a:buFont typeface="StarSymbo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3600" dirty="0"/>
              <a:t>More People Served</a:t>
            </a:r>
          </a:p>
          <a:p>
            <a:pPr marL="503238" indent="-431800" eaLnBrk="1">
              <a:lnSpc>
                <a:spcPct val="125000"/>
              </a:lnSpc>
              <a:buClr>
                <a:srgbClr val="FF9966"/>
              </a:buClr>
              <a:buSzPct val="75000"/>
              <a:buFont typeface="StarSymbo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3600" dirty="0"/>
              <a:t>More Donations</a:t>
            </a:r>
          </a:p>
          <a:p>
            <a:pPr marL="503238" indent="-431800" eaLnBrk="1">
              <a:lnSpc>
                <a:spcPct val="125000"/>
              </a:lnSpc>
              <a:buClr>
                <a:srgbClr val="FF9966"/>
              </a:buClr>
              <a:buSzPct val="75000"/>
              <a:buFont typeface="StarSymbo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3600" dirty="0"/>
              <a:t>More Members </a:t>
            </a:r>
          </a:p>
          <a:p>
            <a:pPr marL="503238" indent="-431800" eaLnBrk="1">
              <a:lnSpc>
                <a:spcPct val="125000"/>
              </a:lnSpc>
              <a:buClr>
                <a:srgbClr val="FF9966"/>
              </a:buClr>
              <a:buSzPct val="75000"/>
              <a:buFont typeface="StarSymbo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3600" dirty="0"/>
              <a:t>Fewer ‘Drops’</a:t>
            </a:r>
          </a:p>
          <a:p>
            <a:pPr marL="503238" indent="-431800" eaLnBrk="1">
              <a:lnSpc>
                <a:spcPct val="125000"/>
              </a:lnSpc>
              <a:buClr>
                <a:srgbClr val="FF9966"/>
              </a:buClr>
              <a:buSzPct val="75000"/>
              <a:buFont typeface="StarSymbo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3600" dirty="0"/>
              <a:t>Fewer </a:t>
            </a:r>
            <a:r>
              <a:rPr lang="en-US" altLang="en-US" sz="3600" b="1" i="1" dirty="0">
                <a:solidFill>
                  <a:srgbClr val="FFFF00"/>
                </a:solidFill>
              </a:rPr>
              <a:t>“Huh?” </a:t>
            </a:r>
            <a:r>
              <a:rPr lang="en-US" altLang="en-US" sz="3600" dirty="0"/>
              <a:t>Responses</a:t>
            </a:r>
          </a:p>
          <a:p>
            <a:pPr marL="503238" indent="-431800" eaLnBrk="1">
              <a:lnSpc>
                <a:spcPct val="125000"/>
              </a:lnSpc>
              <a:buClr>
                <a:srgbClr val="FF9966"/>
              </a:buClr>
              <a:buSzPct val="75000"/>
              <a:buFont typeface="StarSymbo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altLang="en-US" sz="3600" dirty="0"/>
          </a:p>
        </p:txBody>
      </p:sp>
      <p:pic>
        <p:nvPicPr>
          <p:cNvPr id="8196" name="Picture 3"/>
          <p:cNvPicPr>
            <a:picLocks noChangeAspect="1" noChangeArrowheads="1"/>
          </p:cNvPicPr>
          <p:nvPr/>
        </p:nvPicPr>
        <p:blipFill>
          <a:blip r:embed="rId3" cstate="print"/>
          <a:srcRect/>
          <a:stretch>
            <a:fillRect/>
          </a:stretch>
        </p:blipFill>
        <p:spPr bwMode="auto">
          <a:xfrm>
            <a:off x="182563" y="182563"/>
            <a:ext cx="1371600" cy="1308100"/>
          </a:xfrm>
          <a:prstGeom prst="rect">
            <a:avLst/>
          </a:prstGeom>
          <a:noFill/>
          <a:ln w="9525">
            <a:noFill/>
            <a:round/>
            <a:headEnd/>
            <a:tailEnd/>
          </a:ln>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1"/>
          <p:cNvSpPr>
            <a:spLocks noGrp="1" noChangeArrowheads="1"/>
          </p:cNvSpPr>
          <p:nvPr>
            <p:ph type="subTitle" idx="4294967295"/>
          </p:nvPr>
        </p:nvSpPr>
        <p:spPr>
          <a:xfrm>
            <a:off x="1087438" y="2224088"/>
            <a:ext cx="8474075" cy="4764087"/>
          </a:xfrm>
        </p:spPr>
        <p:txBody>
          <a:bodyPr tIns="15120" anchor="ctr"/>
          <a:lstStyle/>
          <a:p>
            <a:pPr marL="215900" indent="-214313" algn="ctr" eaLnBrk="1">
              <a:lnSpc>
                <a:spcPct val="95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a:latin typeface="Times New Roman" pitchFamily="18" charset="0"/>
              </a:rPr>
              <a:t> </a:t>
            </a:r>
          </a:p>
        </p:txBody>
      </p:sp>
      <p:pic>
        <p:nvPicPr>
          <p:cNvPr id="56323" name="Picture 2"/>
          <p:cNvPicPr>
            <a:picLocks noChangeAspect="1" noChangeArrowheads="1"/>
          </p:cNvPicPr>
          <p:nvPr/>
        </p:nvPicPr>
        <p:blipFill>
          <a:blip r:embed="rId3" cstate="print"/>
          <a:srcRect/>
          <a:stretch>
            <a:fillRect/>
          </a:stretch>
        </p:blipFill>
        <p:spPr bwMode="auto">
          <a:xfrm>
            <a:off x="2203450" y="1092200"/>
            <a:ext cx="5668963" cy="5376863"/>
          </a:xfrm>
          <a:prstGeom prst="rect">
            <a:avLst/>
          </a:prstGeom>
          <a:noFill/>
          <a:ln w="9525">
            <a:noFill/>
            <a:round/>
            <a:headEnd/>
            <a:tailEnd/>
          </a:ln>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Grp="1" noChangeArrowheads="1"/>
          </p:cNvSpPr>
          <p:nvPr>
            <p:ph type="title" idx="4294967295"/>
          </p:nvPr>
        </p:nvSpPr>
        <p:spPr>
          <a:xfrm>
            <a:off x="1838325" y="301625"/>
            <a:ext cx="7734300" cy="1262063"/>
          </a:xfrm>
        </p:spPr>
        <p:txBody>
          <a:bodyPr tIns="31752"/>
          <a:lstStyle/>
          <a:p>
            <a:pPr algn="l"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altLang="en-US" sz="3600"/>
              <a:t>Find Your Audience</a:t>
            </a:r>
          </a:p>
        </p:txBody>
      </p:sp>
      <p:sp>
        <p:nvSpPr>
          <p:cNvPr id="12291" name="Rectangle 2"/>
          <p:cNvSpPr>
            <a:spLocks noGrp="1" noChangeArrowheads="1"/>
          </p:cNvSpPr>
          <p:nvPr>
            <p:ph type="body" idx="4294967295"/>
          </p:nvPr>
        </p:nvSpPr>
        <p:spPr>
          <a:xfrm>
            <a:off x="1096963" y="2193925"/>
            <a:ext cx="7827962" cy="4279900"/>
          </a:xfrm>
        </p:spPr>
        <p:txBody>
          <a:bodyPr tIns="31752"/>
          <a:lstStyle/>
          <a:p>
            <a:pPr marL="503238" indent="-431800" eaLnBrk="1">
              <a:lnSpc>
                <a:spcPct val="125000"/>
              </a:lnSpc>
              <a:buClr>
                <a:srgbClr val="FF9966"/>
              </a:buClr>
              <a:buSzPct val="75000"/>
              <a:buFont typeface="StarSymbol"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altLang="en-US" sz="3600"/>
              <a:t>Local Community</a:t>
            </a:r>
          </a:p>
          <a:p>
            <a:pPr marL="503238" indent="-431800" eaLnBrk="1">
              <a:lnSpc>
                <a:spcPct val="125000"/>
              </a:lnSpc>
              <a:buClr>
                <a:srgbClr val="FF9966"/>
              </a:buClr>
              <a:buSzPct val="75000"/>
              <a:buFont typeface="StarSymbol"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altLang="en-US" sz="3600"/>
              <a:t>Neighboring Cities and Towns</a:t>
            </a:r>
          </a:p>
          <a:p>
            <a:pPr marL="503238" indent="-431800" eaLnBrk="1">
              <a:lnSpc>
                <a:spcPct val="125000"/>
              </a:lnSpc>
              <a:buClr>
                <a:srgbClr val="FF9966"/>
              </a:buClr>
              <a:buSzPct val="75000"/>
              <a:buFont typeface="StarSymbol"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altLang="en-US" sz="3600"/>
              <a:t>Special Interest Groups</a:t>
            </a:r>
          </a:p>
          <a:p>
            <a:pPr marL="503238" indent="-431800" eaLnBrk="1">
              <a:lnSpc>
                <a:spcPct val="125000"/>
              </a:lnSpc>
              <a:buClr>
                <a:srgbClr val="FF9966"/>
              </a:buClr>
              <a:buSzPct val="75000"/>
              <a:buFont typeface="StarSymbol"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altLang="en-US" sz="3600"/>
              <a:t>Other Lions Clubs</a:t>
            </a:r>
          </a:p>
        </p:txBody>
      </p:sp>
      <p:pic>
        <p:nvPicPr>
          <p:cNvPr id="12292" name="Picture 3"/>
          <p:cNvPicPr>
            <a:picLocks noChangeAspect="1" noChangeArrowheads="1"/>
          </p:cNvPicPr>
          <p:nvPr/>
        </p:nvPicPr>
        <p:blipFill>
          <a:blip r:embed="rId3" cstate="print"/>
          <a:srcRect/>
          <a:stretch>
            <a:fillRect/>
          </a:stretch>
        </p:blipFill>
        <p:spPr bwMode="auto">
          <a:xfrm>
            <a:off x="182563" y="182563"/>
            <a:ext cx="1371600" cy="1308100"/>
          </a:xfrm>
          <a:prstGeom prst="rect">
            <a:avLst/>
          </a:prstGeom>
          <a:noFill/>
          <a:ln w="9525">
            <a:noFill/>
            <a:round/>
            <a:headEnd/>
            <a:tailEnd/>
          </a:ln>
        </p:spPr>
      </p:pic>
      <p:pic>
        <p:nvPicPr>
          <p:cNvPr id="6" name="Picture 4" descr="Terryville Leos ring the bell.jpg"/>
          <p:cNvPicPr>
            <a:picLocks noChangeAspect="1"/>
          </p:cNvPicPr>
          <p:nvPr/>
        </p:nvPicPr>
        <p:blipFill>
          <a:blip r:embed="rId4" cstate="print"/>
          <a:srcRect l="2644" r="10706"/>
          <a:stretch>
            <a:fillRect/>
          </a:stretch>
        </p:blipFill>
        <p:spPr bwMode="auto">
          <a:xfrm>
            <a:off x="6715125" y="3682660"/>
            <a:ext cx="3362325" cy="3880189"/>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p:cNvSpPr>
            <a:spLocks noGrp="1" noChangeArrowheads="1"/>
          </p:cNvSpPr>
          <p:nvPr>
            <p:ph type="title" idx="4294967295"/>
          </p:nvPr>
        </p:nvSpPr>
        <p:spPr>
          <a:xfrm>
            <a:off x="1838325" y="301625"/>
            <a:ext cx="7734300" cy="1262063"/>
          </a:xfrm>
        </p:spPr>
        <p:txBody>
          <a:bodyPr tIns="31752"/>
          <a:lstStyle/>
          <a:p>
            <a:pPr algn="l"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altLang="en-US" sz="3600"/>
              <a:t>Publicity Involves Conversation </a:t>
            </a:r>
          </a:p>
        </p:txBody>
      </p:sp>
      <p:sp>
        <p:nvSpPr>
          <p:cNvPr id="13315" name="Rectangle 2"/>
          <p:cNvSpPr>
            <a:spLocks noGrp="1" noChangeArrowheads="1"/>
          </p:cNvSpPr>
          <p:nvPr>
            <p:ph type="body" idx="4294967295"/>
          </p:nvPr>
        </p:nvSpPr>
        <p:spPr>
          <a:xfrm>
            <a:off x="1381125" y="5305425"/>
            <a:ext cx="2951163" cy="1130300"/>
          </a:xfrm>
        </p:spPr>
        <p:txBody>
          <a:bodyPr tIns="31752" anchor="ctr"/>
          <a:lstStyle/>
          <a:p>
            <a:pPr marL="503238" indent="-431800" algn="ctr" eaLnBrk="1">
              <a:lnSpc>
                <a:spcPct val="125000"/>
              </a:lnSpc>
              <a:buClr>
                <a:srgbClr val="FF9966"/>
              </a:buClr>
              <a:buSzPct val="750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altLang="en-US" sz="3600" b="1" i="1"/>
              <a:t>Your Lions</a:t>
            </a:r>
          </a:p>
        </p:txBody>
      </p:sp>
      <p:pic>
        <p:nvPicPr>
          <p:cNvPr id="13316" name="Picture 3"/>
          <p:cNvPicPr>
            <a:picLocks noChangeAspect="1" noChangeArrowheads="1"/>
          </p:cNvPicPr>
          <p:nvPr/>
        </p:nvPicPr>
        <p:blipFill>
          <a:blip r:embed="rId3" cstate="print"/>
          <a:srcRect/>
          <a:stretch>
            <a:fillRect/>
          </a:stretch>
        </p:blipFill>
        <p:spPr bwMode="auto">
          <a:xfrm>
            <a:off x="182563" y="182563"/>
            <a:ext cx="1371600" cy="1308100"/>
          </a:xfrm>
          <a:prstGeom prst="rect">
            <a:avLst/>
          </a:prstGeom>
          <a:noFill/>
          <a:ln w="9525">
            <a:noFill/>
            <a:round/>
            <a:headEnd/>
            <a:tailEnd/>
          </a:ln>
        </p:spPr>
      </p:pic>
      <p:grpSp>
        <p:nvGrpSpPr>
          <p:cNvPr id="2" name="Group 15"/>
          <p:cNvGrpSpPr>
            <a:grpSpLocks/>
          </p:cNvGrpSpPr>
          <p:nvPr/>
        </p:nvGrpSpPr>
        <p:grpSpPr bwMode="auto">
          <a:xfrm>
            <a:off x="5419725" y="1952625"/>
            <a:ext cx="4057650" cy="4406900"/>
            <a:chOff x="5419725" y="1952625"/>
            <a:chExt cx="4058078" cy="4406900"/>
          </a:xfrm>
        </p:grpSpPr>
        <p:sp>
          <p:nvSpPr>
            <p:cNvPr id="7" name="Rectangle 2"/>
            <p:cNvSpPr txBox="1">
              <a:spLocks noChangeArrowheads="1"/>
            </p:cNvSpPr>
            <p:nvPr/>
          </p:nvSpPr>
          <p:spPr bwMode="auto">
            <a:xfrm>
              <a:off x="5973821" y="5229225"/>
              <a:ext cx="2949886" cy="1130300"/>
            </a:xfrm>
            <a:prstGeom prst="rect">
              <a:avLst/>
            </a:prstGeom>
            <a:noFill/>
            <a:ln w="9525">
              <a:noFill/>
              <a:round/>
              <a:headEnd/>
              <a:tailEnd/>
            </a:ln>
          </p:spPr>
          <p:txBody>
            <a:bodyPr lIns="0" tIns="31752" rIns="0" bIns="0" anchor="ctr"/>
            <a:lstStyle/>
            <a:p>
              <a:pPr marL="503238" indent="-431800" algn="ctr">
                <a:lnSpc>
                  <a:spcPct val="125000"/>
                </a:lnSpc>
                <a:buClr>
                  <a:srgbClr val="FF9966"/>
                </a:buClr>
                <a:buSzPct val="75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n-US" altLang="en-US" sz="3600" b="1" i="1" kern="0" dirty="0">
                  <a:solidFill>
                    <a:srgbClr val="E6E6E6"/>
                  </a:solidFill>
                  <a:latin typeface="+mn-lt"/>
                  <a:ea typeface="+mn-ea"/>
                </a:rPr>
                <a:t>Your Publics</a:t>
              </a:r>
            </a:p>
          </p:txBody>
        </p:sp>
        <p:pic>
          <p:nvPicPr>
            <p:cNvPr id="13323" name="Picture 8" descr="Fishing_Derby.PNG"/>
            <p:cNvPicPr>
              <a:picLocks noChangeAspect="1"/>
            </p:cNvPicPr>
            <p:nvPr/>
          </p:nvPicPr>
          <p:blipFill>
            <a:blip r:embed="rId4" cstate="print"/>
            <a:srcRect/>
            <a:stretch>
              <a:fillRect/>
            </a:stretch>
          </p:blipFill>
          <p:spPr bwMode="auto">
            <a:xfrm>
              <a:off x="5419725" y="1952625"/>
              <a:ext cx="4058078" cy="3012052"/>
            </a:xfrm>
            <a:prstGeom prst="rect">
              <a:avLst/>
            </a:prstGeom>
            <a:noFill/>
            <a:ln w="9525">
              <a:noFill/>
              <a:miter lim="800000"/>
              <a:headEnd/>
              <a:tailEnd/>
            </a:ln>
          </p:spPr>
        </p:pic>
      </p:grpSp>
      <p:pic>
        <p:nvPicPr>
          <p:cNvPr id="13318" name="Picture 11" descr="LionsCouple-dog.png"/>
          <p:cNvPicPr>
            <a:picLocks noChangeAspect="1"/>
          </p:cNvPicPr>
          <p:nvPr/>
        </p:nvPicPr>
        <p:blipFill>
          <a:blip r:embed="rId5" cstate="print"/>
          <a:srcRect/>
          <a:stretch>
            <a:fillRect/>
          </a:stretch>
        </p:blipFill>
        <p:spPr bwMode="auto">
          <a:xfrm>
            <a:off x="1422400" y="1724025"/>
            <a:ext cx="2868613" cy="3814763"/>
          </a:xfrm>
          <a:prstGeom prst="rect">
            <a:avLst/>
          </a:prstGeom>
          <a:noFill/>
          <a:ln w="9525">
            <a:noFill/>
            <a:miter lim="800000"/>
            <a:headEnd/>
            <a:tailEnd/>
          </a:ln>
        </p:spPr>
      </p:pic>
      <p:pic>
        <p:nvPicPr>
          <p:cNvPr id="15" name="Picture 14" descr="Stress-270409.jpg"/>
          <p:cNvPicPr>
            <a:picLocks noChangeAspect="1"/>
          </p:cNvPicPr>
          <p:nvPr/>
        </p:nvPicPr>
        <p:blipFill>
          <a:blip r:embed="rId6" cstate="print"/>
          <a:srcRect/>
          <a:stretch>
            <a:fillRect/>
          </a:stretch>
        </p:blipFill>
        <p:spPr bwMode="auto">
          <a:xfrm>
            <a:off x="5191125" y="1800225"/>
            <a:ext cx="4457700" cy="3152775"/>
          </a:xfrm>
          <a:prstGeom prst="rect">
            <a:avLst/>
          </a:prstGeom>
          <a:noFill/>
          <a:ln w="9525">
            <a:noFill/>
            <a:miter lim="800000"/>
            <a:headEnd/>
            <a:tailEnd/>
          </a:ln>
        </p:spPr>
      </p:pic>
      <p:pic>
        <p:nvPicPr>
          <p:cNvPr id="17" name="Picture 16" descr="senior-nope.jpg"/>
          <p:cNvPicPr>
            <a:picLocks noChangeAspect="1"/>
          </p:cNvPicPr>
          <p:nvPr/>
        </p:nvPicPr>
        <p:blipFill>
          <a:blip r:embed="rId7" cstate="print"/>
          <a:srcRect r="18330"/>
          <a:stretch>
            <a:fillRect/>
          </a:stretch>
        </p:blipFill>
        <p:spPr bwMode="auto">
          <a:xfrm>
            <a:off x="5419725" y="1724025"/>
            <a:ext cx="4114800" cy="3352800"/>
          </a:xfrm>
          <a:prstGeom prst="rect">
            <a:avLst/>
          </a:prstGeom>
          <a:noFill/>
          <a:ln w="9525">
            <a:noFill/>
            <a:miter lim="800000"/>
            <a:headEnd/>
            <a:tailEnd/>
          </a:ln>
        </p:spPr>
      </p:pic>
      <p:pic>
        <p:nvPicPr>
          <p:cNvPr id="18" name="Picture 17" descr="iStock_000016558007Small.jpg"/>
          <p:cNvPicPr>
            <a:picLocks noChangeAspect="1"/>
          </p:cNvPicPr>
          <p:nvPr/>
        </p:nvPicPr>
        <p:blipFill>
          <a:blip r:embed="rId8" cstate="print"/>
          <a:srcRect/>
          <a:stretch>
            <a:fillRect/>
          </a:stretch>
        </p:blipFill>
        <p:spPr bwMode="auto">
          <a:xfrm>
            <a:off x="5343525" y="2028825"/>
            <a:ext cx="4037013" cy="2686050"/>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0"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dissolve">
                                      <p:cBhvr>
                                        <p:cTn id="12" dur="500"/>
                                        <p:tgtEl>
                                          <p:spTgt spid="15"/>
                                        </p:tgtEl>
                                      </p:cBhvr>
                                    </p:animEffect>
                                  </p:childTnLst>
                                </p:cTn>
                              </p:par>
                            </p:childTnLst>
                          </p:cTn>
                        </p:par>
                        <p:par>
                          <p:cTn id="13" fill="hold">
                            <p:stCondLst>
                              <p:cond delay="500"/>
                            </p:stCondLst>
                            <p:childTnLst>
                              <p:par>
                                <p:cTn id="14" presetID="9" presetClass="entr" presetSubtype="0"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dissolve">
                                      <p:cBhvr>
                                        <p:cTn id="16" dur="1000"/>
                                        <p:tgtEl>
                                          <p:spTgt spid="17"/>
                                        </p:tgtEl>
                                      </p:cBhvr>
                                    </p:animEffect>
                                  </p:childTnLst>
                                </p:cTn>
                              </p:par>
                            </p:childTnLst>
                          </p:cTn>
                        </p:par>
                        <p:par>
                          <p:cTn id="17" fill="hold">
                            <p:stCondLst>
                              <p:cond delay="1500"/>
                            </p:stCondLst>
                            <p:childTnLst>
                              <p:par>
                                <p:cTn id="18" presetID="9"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dissolve">
                                      <p:cBhvr>
                                        <p:cTn id="20"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auto">
          <a:xfrm>
            <a:off x="1457325" y="276225"/>
            <a:ext cx="8620125" cy="1130300"/>
          </a:xfrm>
          <a:prstGeom prst="rect">
            <a:avLst/>
          </a:prstGeom>
          <a:noFill/>
          <a:ln w="9525">
            <a:noFill/>
            <a:round/>
            <a:headEnd/>
            <a:tailEnd/>
          </a:ln>
        </p:spPr>
        <p:txBody>
          <a:bodyPr lIns="0" tIns="31752" rIns="0" bIns="0" anchor="ctr"/>
          <a:lstStyle/>
          <a:p>
            <a:pPr marL="503238" indent="-431800" algn="ctr">
              <a:lnSpc>
                <a:spcPct val="125000"/>
              </a:lnSpc>
              <a:buClr>
                <a:srgbClr val="FF9966"/>
              </a:buClr>
              <a:buSzPct val="75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n-US" altLang="en-US" sz="3600" b="1" i="1" kern="0" dirty="0">
                <a:solidFill>
                  <a:srgbClr val="E6E6E6"/>
                </a:solidFill>
                <a:latin typeface="+mn-lt"/>
                <a:ea typeface="+mn-ea"/>
              </a:rPr>
              <a:t>How Do You Talk to Each Public?</a:t>
            </a:r>
          </a:p>
        </p:txBody>
      </p:sp>
      <p:pic>
        <p:nvPicPr>
          <p:cNvPr id="14339" name="Picture 8" descr="Fishing_Derby.PNG"/>
          <p:cNvPicPr>
            <a:picLocks noChangeAspect="1"/>
          </p:cNvPicPr>
          <p:nvPr/>
        </p:nvPicPr>
        <p:blipFill>
          <a:blip r:embed="rId2" cstate="print"/>
          <a:srcRect l="13144" r="21135"/>
          <a:stretch>
            <a:fillRect/>
          </a:stretch>
        </p:blipFill>
        <p:spPr bwMode="auto">
          <a:xfrm>
            <a:off x="6943725" y="2257425"/>
            <a:ext cx="3133725" cy="3538538"/>
          </a:xfrm>
          <a:prstGeom prst="rect">
            <a:avLst/>
          </a:prstGeom>
          <a:noFill/>
          <a:ln w="9525">
            <a:noFill/>
            <a:miter lim="800000"/>
            <a:headEnd/>
            <a:tailEnd/>
          </a:ln>
        </p:spPr>
      </p:pic>
      <p:pic>
        <p:nvPicPr>
          <p:cNvPr id="14340" name="Picture 3"/>
          <p:cNvPicPr>
            <a:picLocks noChangeAspect="1" noChangeArrowheads="1"/>
          </p:cNvPicPr>
          <p:nvPr/>
        </p:nvPicPr>
        <p:blipFill>
          <a:blip r:embed="rId3" cstate="print"/>
          <a:srcRect/>
          <a:stretch>
            <a:fillRect/>
          </a:stretch>
        </p:blipFill>
        <p:spPr bwMode="auto">
          <a:xfrm>
            <a:off x="238125" y="200025"/>
            <a:ext cx="1371600" cy="1308100"/>
          </a:xfrm>
          <a:prstGeom prst="rect">
            <a:avLst/>
          </a:prstGeom>
          <a:noFill/>
          <a:ln w="9525">
            <a:noFill/>
            <a:round/>
            <a:headEnd/>
            <a:tailEnd/>
          </a:ln>
        </p:spPr>
      </p:pic>
      <p:sp>
        <p:nvSpPr>
          <p:cNvPr id="13" name="Rectangle 2"/>
          <p:cNvSpPr txBox="1">
            <a:spLocks noChangeArrowheads="1"/>
          </p:cNvSpPr>
          <p:nvPr/>
        </p:nvSpPr>
        <p:spPr bwMode="auto">
          <a:xfrm>
            <a:off x="1096963" y="2193925"/>
            <a:ext cx="7827962" cy="4279900"/>
          </a:xfrm>
          <a:prstGeom prst="rect">
            <a:avLst/>
          </a:prstGeom>
          <a:noFill/>
          <a:ln w="9525">
            <a:noFill/>
            <a:round/>
            <a:headEnd/>
            <a:tailEnd/>
          </a:ln>
        </p:spPr>
        <p:txBody>
          <a:bodyPr lIns="0" tIns="31752" rIns="0" bIns="0"/>
          <a:lstStyle/>
          <a:p>
            <a:pPr marL="503238" indent="-431800">
              <a:lnSpc>
                <a:spcPct val="125000"/>
              </a:lnSpc>
              <a:buClr>
                <a:srgbClr val="FF9966"/>
              </a:buClr>
              <a:buSzPct val="75000"/>
              <a:buFont typeface="StarSymbol"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n-US" altLang="en-US" sz="3600" kern="0" dirty="0">
                <a:solidFill>
                  <a:srgbClr val="E6E6E6"/>
                </a:solidFill>
                <a:latin typeface="+mn-lt"/>
                <a:ea typeface="+mn-ea"/>
              </a:rPr>
              <a:t>School /Day Care</a:t>
            </a:r>
          </a:p>
          <a:p>
            <a:pPr marL="503238" indent="-431800">
              <a:lnSpc>
                <a:spcPct val="125000"/>
              </a:lnSpc>
              <a:buClr>
                <a:srgbClr val="FF9966"/>
              </a:buClr>
              <a:buSzPct val="75000"/>
              <a:buFont typeface="StarSymbol"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n-US" altLang="en-US" sz="3600" kern="0" dirty="0">
                <a:solidFill>
                  <a:srgbClr val="E6E6E6"/>
                </a:solidFill>
                <a:latin typeface="+mn-lt"/>
                <a:ea typeface="+mn-ea"/>
              </a:rPr>
              <a:t>Parents</a:t>
            </a:r>
          </a:p>
          <a:p>
            <a:pPr marL="503238" indent="-431800">
              <a:lnSpc>
                <a:spcPct val="125000"/>
              </a:lnSpc>
              <a:buClr>
                <a:srgbClr val="FF9966"/>
              </a:buClr>
              <a:buSzPct val="75000"/>
              <a:buFont typeface="StarSymbol"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n-US" altLang="en-US" sz="3600" kern="0" dirty="0">
                <a:solidFill>
                  <a:srgbClr val="E6E6E6"/>
                </a:solidFill>
                <a:latin typeface="+mn-lt"/>
                <a:ea typeface="+mn-ea"/>
              </a:rPr>
              <a:t>Grandparents</a:t>
            </a:r>
          </a:p>
          <a:p>
            <a:pPr marL="503238" indent="-431800">
              <a:lnSpc>
                <a:spcPct val="125000"/>
              </a:lnSpc>
              <a:buClr>
                <a:srgbClr val="FF9966"/>
              </a:buClr>
              <a:buSzPct val="75000"/>
              <a:buFont typeface="StarSymbol"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n-US" altLang="en-US" sz="3600" kern="0" dirty="0">
                <a:solidFill>
                  <a:srgbClr val="E6E6E6"/>
                </a:solidFill>
                <a:latin typeface="+mn-lt"/>
                <a:ea typeface="+mn-ea"/>
              </a:rPr>
              <a:t>Restaurants/Co-sponsors</a:t>
            </a:r>
          </a:p>
          <a:p>
            <a:pPr marL="503238" indent="-431800">
              <a:lnSpc>
                <a:spcPct val="125000"/>
              </a:lnSpc>
              <a:buClr>
                <a:srgbClr val="FF9966"/>
              </a:buClr>
              <a:buSzPct val="75000"/>
              <a:buFont typeface="StarSymbol"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n-US" altLang="en-US" sz="3600" kern="0" dirty="0">
                <a:solidFill>
                  <a:srgbClr val="E6E6E6"/>
                </a:solidFill>
                <a:latin typeface="+mn-lt"/>
                <a:ea typeface="+mn-ea"/>
              </a:rPr>
              <a:t>Trinkets</a:t>
            </a:r>
          </a:p>
          <a:p>
            <a:pPr marL="503238" indent="-431800">
              <a:lnSpc>
                <a:spcPct val="125000"/>
              </a:lnSpc>
              <a:buClr>
                <a:srgbClr val="FF9966"/>
              </a:buClr>
              <a:buSzPct val="750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endParaRPr lang="en-US" altLang="en-US" sz="3600" kern="0" dirty="0">
              <a:solidFill>
                <a:srgbClr val="E6E6E6"/>
              </a:solidFill>
              <a:latin typeface="+mn-lt"/>
              <a:ea typeface="+mn-ea"/>
            </a:endParaRPr>
          </a:p>
        </p:txBody>
      </p:sp>
      <p:sp>
        <p:nvSpPr>
          <p:cNvPr id="6" name="TextBox 5"/>
          <p:cNvSpPr txBox="1"/>
          <p:nvPr/>
        </p:nvSpPr>
        <p:spPr>
          <a:xfrm>
            <a:off x="6943725" y="5991225"/>
            <a:ext cx="3133725" cy="435825"/>
          </a:xfrm>
          <a:prstGeom prst="rect">
            <a:avLst/>
          </a:prstGeom>
          <a:noFill/>
        </p:spPr>
        <p:txBody>
          <a:bodyPr wrap="square" rtlCol="0">
            <a:spAutoFit/>
          </a:bodyPr>
          <a:lstStyle/>
          <a:p>
            <a:pPr algn="ctr"/>
            <a:r>
              <a:rPr lang="en-US" sz="2400" b="1" dirty="0">
                <a:solidFill>
                  <a:srgbClr val="FFFF00"/>
                </a:solidFill>
              </a:rPr>
              <a:t>Playful Child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1000"/>
                                        <p:tgtEl>
                                          <p:spTgt spid="13">
                                            <p:txEl>
                                              <p:pRg st="0" end="0"/>
                                            </p:txEl>
                                          </p:spTgt>
                                        </p:tgtEl>
                                      </p:cBhvr>
                                    </p:animEffect>
                                    <p:anim calcmode="lin" valueType="num">
                                      <p:cBhvr>
                                        <p:cTn id="8"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13">
                                            <p:txEl>
                                              <p:pRg st="1" end="1"/>
                                            </p:txEl>
                                          </p:spTgt>
                                        </p:tgtEl>
                                        <p:attrNameLst>
                                          <p:attrName>style.visibility</p:attrName>
                                        </p:attrNameLst>
                                      </p:cBhvr>
                                      <p:to>
                                        <p:strVal val="visible"/>
                                      </p:to>
                                    </p:set>
                                    <p:animEffect transition="in" filter="fade">
                                      <p:cBhvr>
                                        <p:cTn id="14" dur="1000"/>
                                        <p:tgtEl>
                                          <p:spTgt spid="13">
                                            <p:txEl>
                                              <p:pRg st="1" end="1"/>
                                            </p:txEl>
                                          </p:spTgt>
                                        </p:tgtEl>
                                      </p:cBhvr>
                                    </p:animEffect>
                                    <p:anim calcmode="lin" valueType="num">
                                      <p:cBhvr>
                                        <p:cTn id="15"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13">
                                            <p:txEl>
                                              <p:pRg st="2" end="2"/>
                                            </p:txEl>
                                          </p:spTgt>
                                        </p:tgtEl>
                                        <p:attrNameLst>
                                          <p:attrName>style.visibility</p:attrName>
                                        </p:attrNameLst>
                                      </p:cBhvr>
                                      <p:to>
                                        <p:strVal val="visible"/>
                                      </p:to>
                                    </p:set>
                                    <p:animEffect transition="in" filter="fade">
                                      <p:cBhvr>
                                        <p:cTn id="21" dur="1000"/>
                                        <p:tgtEl>
                                          <p:spTgt spid="13">
                                            <p:txEl>
                                              <p:pRg st="2" end="2"/>
                                            </p:txEl>
                                          </p:spTgt>
                                        </p:tgtEl>
                                      </p:cBhvr>
                                    </p:animEffect>
                                    <p:anim calcmode="lin" valueType="num">
                                      <p:cBhvr>
                                        <p:cTn id="2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13">
                                            <p:txEl>
                                              <p:pRg st="3" end="3"/>
                                            </p:txEl>
                                          </p:spTgt>
                                        </p:tgtEl>
                                        <p:attrNameLst>
                                          <p:attrName>style.visibility</p:attrName>
                                        </p:attrNameLst>
                                      </p:cBhvr>
                                      <p:to>
                                        <p:strVal val="visible"/>
                                      </p:to>
                                    </p:set>
                                    <p:animEffect transition="in" filter="fade">
                                      <p:cBhvr>
                                        <p:cTn id="28" dur="1000"/>
                                        <p:tgtEl>
                                          <p:spTgt spid="13">
                                            <p:txEl>
                                              <p:pRg st="3" end="3"/>
                                            </p:txEl>
                                          </p:spTgt>
                                        </p:tgtEl>
                                      </p:cBhvr>
                                    </p:animEffect>
                                    <p:anim calcmode="lin" valueType="num">
                                      <p:cBhvr>
                                        <p:cTn id="2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13">
                                            <p:txEl>
                                              <p:pRg st="4" end="4"/>
                                            </p:txEl>
                                          </p:spTgt>
                                        </p:tgtEl>
                                        <p:attrNameLst>
                                          <p:attrName>style.visibility</p:attrName>
                                        </p:attrNameLst>
                                      </p:cBhvr>
                                      <p:to>
                                        <p:strVal val="visible"/>
                                      </p:to>
                                    </p:set>
                                    <p:animEffect transition="in" filter="fade">
                                      <p:cBhvr>
                                        <p:cTn id="35" dur="1000"/>
                                        <p:tgtEl>
                                          <p:spTgt spid="13">
                                            <p:txEl>
                                              <p:pRg st="4" end="4"/>
                                            </p:txEl>
                                          </p:spTgt>
                                        </p:tgtEl>
                                      </p:cBhvr>
                                    </p:animEffect>
                                    <p:anim calcmode="lin" valueType="num">
                                      <p:cBhvr>
                                        <p:cTn id="36"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3" descr="Stress-270409.jpg"/>
          <p:cNvPicPr>
            <a:picLocks noChangeAspect="1"/>
          </p:cNvPicPr>
          <p:nvPr/>
        </p:nvPicPr>
        <p:blipFill>
          <a:blip r:embed="rId2" cstate="print"/>
          <a:srcRect/>
          <a:stretch>
            <a:fillRect/>
          </a:stretch>
        </p:blipFill>
        <p:spPr bwMode="auto">
          <a:xfrm>
            <a:off x="5875338" y="2257425"/>
            <a:ext cx="4202112" cy="2971800"/>
          </a:xfrm>
          <a:prstGeom prst="rect">
            <a:avLst/>
          </a:prstGeom>
          <a:noFill/>
          <a:ln w="9525">
            <a:noFill/>
            <a:miter lim="800000"/>
            <a:headEnd/>
            <a:tailEnd/>
          </a:ln>
        </p:spPr>
      </p:pic>
      <p:sp>
        <p:nvSpPr>
          <p:cNvPr id="8" name="Rectangle 2"/>
          <p:cNvSpPr txBox="1">
            <a:spLocks noChangeArrowheads="1"/>
          </p:cNvSpPr>
          <p:nvPr/>
        </p:nvSpPr>
        <p:spPr bwMode="auto">
          <a:xfrm>
            <a:off x="1457325" y="276225"/>
            <a:ext cx="8620125" cy="1130300"/>
          </a:xfrm>
          <a:prstGeom prst="rect">
            <a:avLst/>
          </a:prstGeom>
          <a:noFill/>
          <a:ln w="9525">
            <a:noFill/>
            <a:round/>
            <a:headEnd/>
            <a:tailEnd/>
          </a:ln>
        </p:spPr>
        <p:txBody>
          <a:bodyPr lIns="0" tIns="31752" rIns="0" bIns="0" anchor="ctr"/>
          <a:lstStyle/>
          <a:p>
            <a:pPr marL="503238" indent="-431800" algn="ctr">
              <a:lnSpc>
                <a:spcPct val="125000"/>
              </a:lnSpc>
              <a:buClr>
                <a:srgbClr val="FF9966"/>
              </a:buClr>
              <a:buSzPct val="75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n-US" altLang="en-US" sz="3600" b="1" i="1" kern="0" dirty="0">
                <a:solidFill>
                  <a:srgbClr val="E6E6E6"/>
                </a:solidFill>
                <a:latin typeface="+mn-lt"/>
                <a:ea typeface="+mn-ea"/>
              </a:rPr>
              <a:t>How Do You Talk to Each Public?</a:t>
            </a:r>
          </a:p>
        </p:txBody>
      </p:sp>
      <p:pic>
        <p:nvPicPr>
          <p:cNvPr id="15364" name="Picture 3"/>
          <p:cNvPicPr>
            <a:picLocks noChangeAspect="1" noChangeArrowheads="1"/>
          </p:cNvPicPr>
          <p:nvPr/>
        </p:nvPicPr>
        <p:blipFill>
          <a:blip r:embed="rId3" cstate="print"/>
          <a:srcRect/>
          <a:stretch>
            <a:fillRect/>
          </a:stretch>
        </p:blipFill>
        <p:spPr bwMode="auto">
          <a:xfrm>
            <a:off x="238125" y="200025"/>
            <a:ext cx="1371600" cy="1308100"/>
          </a:xfrm>
          <a:prstGeom prst="rect">
            <a:avLst/>
          </a:prstGeom>
          <a:noFill/>
          <a:ln w="9525">
            <a:noFill/>
            <a:round/>
            <a:headEnd/>
            <a:tailEnd/>
          </a:ln>
        </p:spPr>
      </p:pic>
      <p:sp>
        <p:nvSpPr>
          <p:cNvPr id="13" name="Rectangle 2"/>
          <p:cNvSpPr txBox="1">
            <a:spLocks noChangeArrowheads="1"/>
          </p:cNvSpPr>
          <p:nvPr/>
        </p:nvSpPr>
        <p:spPr bwMode="auto">
          <a:xfrm>
            <a:off x="1076325" y="2181225"/>
            <a:ext cx="7827963" cy="4279900"/>
          </a:xfrm>
          <a:prstGeom prst="rect">
            <a:avLst/>
          </a:prstGeom>
          <a:noFill/>
          <a:ln w="9525">
            <a:noFill/>
            <a:round/>
            <a:headEnd/>
            <a:tailEnd/>
          </a:ln>
        </p:spPr>
        <p:txBody>
          <a:bodyPr lIns="0" tIns="31752" rIns="0" bIns="0"/>
          <a:lstStyle/>
          <a:p>
            <a:pPr marL="503238" indent="-431800">
              <a:lnSpc>
                <a:spcPct val="150000"/>
              </a:lnSpc>
              <a:buClr>
                <a:srgbClr val="FF9966"/>
              </a:buClr>
              <a:buSzPct val="75000"/>
              <a:buFont typeface="StarSymbol"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n-US" altLang="en-US" sz="3600" kern="0" dirty="0">
                <a:solidFill>
                  <a:srgbClr val="E6E6E6"/>
                </a:solidFill>
                <a:latin typeface="+mn-lt"/>
                <a:ea typeface="+mn-ea"/>
              </a:rPr>
              <a:t>Lawn Signs </a:t>
            </a:r>
          </a:p>
          <a:p>
            <a:pPr marL="503238" indent="-431800">
              <a:lnSpc>
                <a:spcPct val="150000"/>
              </a:lnSpc>
              <a:buClr>
                <a:srgbClr val="FF9966"/>
              </a:buClr>
              <a:buSzPct val="75000"/>
              <a:buFont typeface="StarSymbol"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n-US" altLang="en-US" sz="3600" kern="0" dirty="0">
                <a:solidFill>
                  <a:srgbClr val="E6E6E6"/>
                </a:solidFill>
                <a:latin typeface="+mn-lt"/>
                <a:ea typeface="+mn-ea"/>
              </a:rPr>
              <a:t>Online Ads</a:t>
            </a:r>
          </a:p>
          <a:p>
            <a:pPr marL="503238" indent="-431800">
              <a:lnSpc>
                <a:spcPct val="150000"/>
              </a:lnSpc>
              <a:buClr>
                <a:srgbClr val="FF9966"/>
              </a:buClr>
              <a:buSzPct val="75000"/>
              <a:buFont typeface="StarSymbol"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n-US" altLang="en-US" sz="3600" kern="0" dirty="0" err="1">
                <a:solidFill>
                  <a:srgbClr val="E6E6E6"/>
                </a:solidFill>
                <a:latin typeface="+mn-lt"/>
                <a:ea typeface="+mn-ea"/>
              </a:rPr>
              <a:t>Facebook</a:t>
            </a:r>
            <a:r>
              <a:rPr lang="en-US" altLang="en-US" sz="3600" kern="0" dirty="0">
                <a:solidFill>
                  <a:srgbClr val="E6E6E6"/>
                </a:solidFill>
                <a:latin typeface="+mn-lt"/>
                <a:ea typeface="+mn-ea"/>
              </a:rPr>
              <a:t> Events</a:t>
            </a:r>
          </a:p>
          <a:p>
            <a:pPr marL="503238" indent="-431800">
              <a:lnSpc>
                <a:spcPct val="150000"/>
              </a:lnSpc>
              <a:buClr>
                <a:srgbClr val="FF9966"/>
              </a:buClr>
              <a:buSzPct val="75000"/>
              <a:buFont typeface="StarSymbol"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n-US" altLang="en-US" sz="3600" kern="0" dirty="0">
                <a:solidFill>
                  <a:srgbClr val="E6E6E6"/>
                </a:solidFill>
                <a:latin typeface="+mn-lt"/>
                <a:ea typeface="+mn-ea"/>
              </a:rPr>
              <a:t>Flyers</a:t>
            </a:r>
          </a:p>
          <a:p>
            <a:pPr marL="503238" indent="-431800">
              <a:lnSpc>
                <a:spcPct val="150000"/>
              </a:lnSpc>
              <a:buClr>
                <a:srgbClr val="FF9966"/>
              </a:buClr>
              <a:buSzPct val="75000"/>
              <a:buFont typeface="StarSymbol"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n-US" altLang="en-US" sz="3600" kern="0" dirty="0">
                <a:solidFill>
                  <a:srgbClr val="E6E6E6"/>
                </a:solidFill>
                <a:latin typeface="+mn-lt"/>
                <a:ea typeface="+mn-ea"/>
              </a:rPr>
              <a:t>Supermarket Info Tables</a:t>
            </a:r>
          </a:p>
        </p:txBody>
      </p:sp>
      <p:sp>
        <p:nvSpPr>
          <p:cNvPr id="6" name="TextBox 5"/>
          <p:cNvSpPr txBox="1"/>
          <p:nvPr/>
        </p:nvSpPr>
        <p:spPr>
          <a:xfrm>
            <a:off x="5876924" y="5457825"/>
            <a:ext cx="4200525" cy="435825"/>
          </a:xfrm>
          <a:prstGeom prst="rect">
            <a:avLst/>
          </a:prstGeom>
          <a:noFill/>
        </p:spPr>
        <p:txBody>
          <a:bodyPr wrap="square" rtlCol="0">
            <a:spAutoFit/>
          </a:bodyPr>
          <a:lstStyle/>
          <a:p>
            <a:pPr algn="ctr"/>
            <a:r>
              <a:rPr lang="en-US" sz="2400" b="1" dirty="0">
                <a:solidFill>
                  <a:srgbClr val="FFFF00"/>
                </a:solidFill>
              </a:rPr>
              <a:t>Busy Mom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1000"/>
                                        <p:tgtEl>
                                          <p:spTgt spid="13">
                                            <p:txEl>
                                              <p:pRg st="0" end="0"/>
                                            </p:txEl>
                                          </p:spTgt>
                                        </p:tgtEl>
                                      </p:cBhvr>
                                    </p:animEffect>
                                    <p:anim calcmode="lin" valueType="num">
                                      <p:cBhvr>
                                        <p:cTn id="8"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13">
                                            <p:txEl>
                                              <p:pRg st="1" end="1"/>
                                            </p:txEl>
                                          </p:spTgt>
                                        </p:tgtEl>
                                        <p:attrNameLst>
                                          <p:attrName>style.visibility</p:attrName>
                                        </p:attrNameLst>
                                      </p:cBhvr>
                                      <p:to>
                                        <p:strVal val="visible"/>
                                      </p:to>
                                    </p:set>
                                    <p:animEffect transition="in" filter="fade">
                                      <p:cBhvr>
                                        <p:cTn id="14" dur="1000"/>
                                        <p:tgtEl>
                                          <p:spTgt spid="13">
                                            <p:txEl>
                                              <p:pRg st="1" end="1"/>
                                            </p:txEl>
                                          </p:spTgt>
                                        </p:tgtEl>
                                      </p:cBhvr>
                                    </p:animEffect>
                                    <p:anim calcmode="lin" valueType="num">
                                      <p:cBhvr>
                                        <p:cTn id="15"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13">
                                            <p:txEl>
                                              <p:pRg st="2" end="2"/>
                                            </p:txEl>
                                          </p:spTgt>
                                        </p:tgtEl>
                                        <p:attrNameLst>
                                          <p:attrName>style.visibility</p:attrName>
                                        </p:attrNameLst>
                                      </p:cBhvr>
                                      <p:to>
                                        <p:strVal val="visible"/>
                                      </p:to>
                                    </p:set>
                                    <p:animEffect transition="in" filter="fade">
                                      <p:cBhvr>
                                        <p:cTn id="21" dur="1000"/>
                                        <p:tgtEl>
                                          <p:spTgt spid="13">
                                            <p:txEl>
                                              <p:pRg st="2" end="2"/>
                                            </p:txEl>
                                          </p:spTgt>
                                        </p:tgtEl>
                                      </p:cBhvr>
                                    </p:animEffect>
                                    <p:anim calcmode="lin" valueType="num">
                                      <p:cBhvr>
                                        <p:cTn id="2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13">
                                            <p:txEl>
                                              <p:pRg st="3" end="3"/>
                                            </p:txEl>
                                          </p:spTgt>
                                        </p:tgtEl>
                                        <p:attrNameLst>
                                          <p:attrName>style.visibility</p:attrName>
                                        </p:attrNameLst>
                                      </p:cBhvr>
                                      <p:to>
                                        <p:strVal val="visible"/>
                                      </p:to>
                                    </p:set>
                                    <p:animEffect transition="in" filter="fade">
                                      <p:cBhvr>
                                        <p:cTn id="28" dur="1000"/>
                                        <p:tgtEl>
                                          <p:spTgt spid="13">
                                            <p:txEl>
                                              <p:pRg st="3" end="3"/>
                                            </p:txEl>
                                          </p:spTgt>
                                        </p:tgtEl>
                                      </p:cBhvr>
                                    </p:animEffect>
                                    <p:anim calcmode="lin" valueType="num">
                                      <p:cBhvr>
                                        <p:cTn id="2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13">
                                            <p:txEl>
                                              <p:pRg st="4" end="4"/>
                                            </p:txEl>
                                          </p:spTgt>
                                        </p:tgtEl>
                                        <p:attrNameLst>
                                          <p:attrName>style.visibility</p:attrName>
                                        </p:attrNameLst>
                                      </p:cBhvr>
                                      <p:to>
                                        <p:strVal val="visible"/>
                                      </p:to>
                                    </p:set>
                                    <p:animEffect transition="in" filter="fade">
                                      <p:cBhvr>
                                        <p:cTn id="35" dur="1000"/>
                                        <p:tgtEl>
                                          <p:spTgt spid="13">
                                            <p:txEl>
                                              <p:pRg st="4" end="4"/>
                                            </p:txEl>
                                          </p:spTgt>
                                        </p:tgtEl>
                                      </p:cBhvr>
                                    </p:animEffect>
                                    <p:anim calcmode="lin" valueType="num">
                                      <p:cBhvr>
                                        <p:cTn id="36"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descr="senior-nope.jpg"/>
          <p:cNvPicPr>
            <a:picLocks noChangeAspect="1"/>
          </p:cNvPicPr>
          <p:nvPr/>
        </p:nvPicPr>
        <p:blipFill>
          <a:blip r:embed="rId2" cstate="print"/>
          <a:srcRect r="18330"/>
          <a:stretch>
            <a:fillRect/>
          </a:stretch>
        </p:blipFill>
        <p:spPr bwMode="auto">
          <a:xfrm>
            <a:off x="6523038" y="2257425"/>
            <a:ext cx="3554412" cy="2895600"/>
          </a:xfrm>
          <a:prstGeom prst="rect">
            <a:avLst/>
          </a:prstGeom>
          <a:noFill/>
          <a:ln w="9525">
            <a:noFill/>
            <a:miter lim="800000"/>
            <a:headEnd/>
            <a:tailEnd/>
          </a:ln>
        </p:spPr>
      </p:pic>
      <p:sp>
        <p:nvSpPr>
          <p:cNvPr id="8" name="Rectangle 2"/>
          <p:cNvSpPr txBox="1">
            <a:spLocks noChangeArrowheads="1"/>
          </p:cNvSpPr>
          <p:nvPr/>
        </p:nvSpPr>
        <p:spPr bwMode="auto">
          <a:xfrm>
            <a:off x="1457325" y="276225"/>
            <a:ext cx="8620125" cy="1130300"/>
          </a:xfrm>
          <a:prstGeom prst="rect">
            <a:avLst/>
          </a:prstGeom>
          <a:noFill/>
          <a:ln w="9525">
            <a:noFill/>
            <a:round/>
            <a:headEnd/>
            <a:tailEnd/>
          </a:ln>
        </p:spPr>
        <p:txBody>
          <a:bodyPr lIns="0" tIns="31752" rIns="0" bIns="0" anchor="ctr"/>
          <a:lstStyle/>
          <a:p>
            <a:pPr marL="503238" indent="-431800" algn="ctr">
              <a:lnSpc>
                <a:spcPct val="125000"/>
              </a:lnSpc>
              <a:buClr>
                <a:srgbClr val="FF9966"/>
              </a:buClr>
              <a:buSzPct val="75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n-US" altLang="en-US" sz="3600" b="1" i="1" kern="0" dirty="0">
                <a:solidFill>
                  <a:srgbClr val="E6E6E6"/>
                </a:solidFill>
                <a:latin typeface="+mn-lt"/>
                <a:ea typeface="+mn-ea"/>
              </a:rPr>
              <a:t>How Do You Talk to Each Public?</a:t>
            </a:r>
          </a:p>
        </p:txBody>
      </p:sp>
      <p:pic>
        <p:nvPicPr>
          <p:cNvPr id="16388" name="Picture 3"/>
          <p:cNvPicPr>
            <a:picLocks noChangeAspect="1" noChangeArrowheads="1"/>
          </p:cNvPicPr>
          <p:nvPr/>
        </p:nvPicPr>
        <p:blipFill>
          <a:blip r:embed="rId3" cstate="print"/>
          <a:srcRect/>
          <a:stretch>
            <a:fillRect/>
          </a:stretch>
        </p:blipFill>
        <p:spPr bwMode="auto">
          <a:xfrm>
            <a:off x="238125" y="200025"/>
            <a:ext cx="1371600" cy="1308100"/>
          </a:xfrm>
          <a:prstGeom prst="rect">
            <a:avLst/>
          </a:prstGeom>
          <a:noFill/>
          <a:ln w="9525">
            <a:noFill/>
            <a:round/>
            <a:headEnd/>
            <a:tailEnd/>
          </a:ln>
        </p:spPr>
      </p:pic>
      <p:sp>
        <p:nvSpPr>
          <p:cNvPr id="13" name="Rectangle 2"/>
          <p:cNvSpPr txBox="1">
            <a:spLocks noChangeArrowheads="1"/>
          </p:cNvSpPr>
          <p:nvPr/>
        </p:nvSpPr>
        <p:spPr bwMode="auto">
          <a:xfrm>
            <a:off x="1076325" y="2181225"/>
            <a:ext cx="7827963" cy="4279900"/>
          </a:xfrm>
          <a:prstGeom prst="rect">
            <a:avLst/>
          </a:prstGeom>
          <a:noFill/>
          <a:ln w="9525">
            <a:noFill/>
            <a:round/>
            <a:headEnd/>
            <a:tailEnd/>
          </a:ln>
        </p:spPr>
        <p:txBody>
          <a:bodyPr lIns="0" tIns="31752" rIns="0" bIns="0"/>
          <a:lstStyle/>
          <a:p>
            <a:pPr marL="503238" indent="-431800">
              <a:lnSpc>
                <a:spcPct val="125000"/>
              </a:lnSpc>
              <a:buClr>
                <a:srgbClr val="FF9966"/>
              </a:buClr>
              <a:buSzPct val="75000"/>
              <a:buFont typeface="StarSymbol"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n-US" altLang="en-US" sz="3600" kern="0" dirty="0">
                <a:solidFill>
                  <a:srgbClr val="E6E6E6"/>
                </a:solidFill>
                <a:latin typeface="+mn-lt"/>
                <a:ea typeface="+mn-ea"/>
              </a:rPr>
              <a:t>Lawn Signs </a:t>
            </a:r>
          </a:p>
          <a:p>
            <a:pPr marL="503238" indent="-431800">
              <a:lnSpc>
                <a:spcPct val="125000"/>
              </a:lnSpc>
              <a:buClr>
                <a:srgbClr val="FF9966"/>
              </a:buClr>
              <a:buSzPct val="75000"/>
              <a:buFont typeface="StarSymbol"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n-US" altLang="en-US" sz="3600" kern="0" dirty="0">
                <a:solidFill>
                  <a:srgbClr val="E6E6E6"/>
                </a:solidFill>
                <a:latin typeface="+mn-lt"/>
                <a:ea typeface="+mn-ea"/>
              </a:rPr>
              <a:t>Newsletters</a:t>
            </a:r>
          </a:p>
          <a:p>
            <a:pPr marL="503238" indent="-431800">
              <a:lnSpc>
                <a:spcPct val="125000"/>
              </a:lnSpc>
              <a:buClr>
                <a:srgbClr val="FF9966"/>
              </a:buClr>
              <a:buSzPct val="75000"/>
              <a:buFont typeface="StarSymbol"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n-US" altLang="en-US" sz="3600" kern="0" dirty="0">
                <a:solidFill>
                  <a:srgbClr val="E6E6E6"/>
                </a:solidFill>
                <a:latin typeface="+mn-lt"/>
                <a:ea typeface="+mn-ea"/>
              </a:rPr>
              <a:t>Mailers</a:t>
            </a:r>
          </a:p>
          <a:p>
            <a:pPr marL="503238" indent="-431800">
              <a:lnSpc>
                <a:spcPct val="125000"/>
              </a:lnSpc>
              <a:buClr>
                <a:srgbClr val="FF9966"/>
              </a:buClr>
              <a:buSzPct val="75000"/>
              <a:buFont typeface="StarSymbol"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n-US" altLang="en-US" sz="3600" kern="0" dirty="0">
                <a:solidFill>
                  <a:srgbClr val="E6E6E6"/>
                </a:solidFill>
                <a:latin typeface="+mn-lt"/>
                <a:ea typeface="+mn-ea"/>
              </a:rPr>
              <a:t>TV</a:t>
            </a:r>
          </a:p>
          <a:p>
            <a:pPr marL="503238" indent="-431800">
              <a:lnSpc>
                <a:spcPct val="125000"/>
              </a:lnSpc>
              <a:buClr>
                <a:srgbClr val="FF9966"/>
              </a:buClr>
              <a:buSzPct val="75000"/>
              <a:buFont typeface="StarSymbol"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n-US" altLang="en-US" sz="3600" kern="0" dirty="0">
                <a:solidFill>
                  <a:srgbClr val="E6E6E6"/>
                </a:solidFill>
                <a:latin typeface="+mn-lt"/>
                <a:ea typeface="+mn-ea"/>
              </a:rPr>
              <a:t>Newspapers</a:t>
            </a:r>
          </a:p>
          <a:p>
            <a:pPr marL="503238" indent="-431800">
              <a:lnSpc>
                <a:spcPct val="125000"/>
              </a:lnSpc>
              <a:buClr>
                <a:srgbClr val="FF9966"/>
              </a:buClr>
              <a:buSzPct val="75000"/>
              <a:buFont typeface="StarSymbol"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n-US" altLang="en-US" sz="3600" kern="0" dirty="0">
                <a:solidFill>
                  <a:srgbClr val="E6E6E6"/>
                </a:solidFill>
                <a:latin typeface="+mn-lt"/>
                <a:ea typeface="+mn-ea"/>
              </a:rPr>
              <a:t>Supermarket Info Tables</a:t>
            </a:r>
          </a:p>
          <a:p>
            <a:pPr marL="503238" indent="-431800">
              <a:lnSpc>
                <a:spcPct val="125000"/>
              </a:lnSpc>
              <a:buClr>
                <a:srgbClr val="FF9966"/>
              </a:buClr>
              <a:buSzPct val="75000"/>
              <a:buFont typeface="StarSymbol"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endParaRPr lang="en-US" altLang="en-US" sz="3600" kern="0" dirty="0">
              <a:solidFill>
                <a:srgbClr val="E6E6E6"/>
              </a:solidFill>
              <a:latin typeface="+mn-lt"/>
              <a:ea typeface="+mn-ea"/>
            </a:endParaRPr>
          </a:p>
        </p:txBody>
      </p:sp>
      <p:sp>
        <p:nvSpPr>
          <p:cNvPr id="6" name="TextBox 5"/>
          <p:cNvSpPr txBox="1"/>
          <p:nvPr/>
        </p:nvSpPr>
        <p:spPr>
          <a:xfrm>
            <a:off x="6486525" y="5457825"/>
            <a:ext cx="3590924" cy="435825"/>
          </a:xfrm>
          <a:prstGeom prst="rect">
            <a:avLst/>
          </a:prstGeom>
          <a:noFill/>
        </p:spPr>
        <p:txBody>
          <a:bodyPr wrap="square" rtlCol="0">
            <a:spAutoFit/>
          </a:bodyPr>
          <a:lstStyle/>
          <a:p>
            <a:pPr algn="ctr"/>
            <a:r>
              <a:rPr lang="en-US" sz="2400" b="1" dirty="0">
                <a:solidFill>
                  <a:srgbClr val="FFFF00"/>
                </a:solidFill>
              </a:rPr>
              <a:t>Reluctant  Granma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1000"/>
                                        <p:tgtEl>
                                          <p:spTgt spid="13">
                                            <p:txEl>
                                              <p:pRg st="0" end="0"/>
                                            </p:txEl>
                                          </p:spTgt>
                                        </p:tgtEl>
                                      </p:cBhvr>
                                    </p:animEffect>
                                    <p:anim calcmode="lin" valueType="num">
                                      <p:cBhvr>
                                        <p:cTn id="8"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13">
                                            <p:txEl>
                                              <p:pRg st="1" end="1"/>
                                            </p:txEl>
                                          </p:spTgt>
                                        </p:tgtEl>
                                        <p:attrNameLst>
                                          <p:attrName>style.visibility</p:attrName>
                                        </p:attrNameLst>
                                      </p:cBhvr>
                                      <p:to>
                                        <p:strVal val="visible"/>
                                      </p:to>
                                    </p:set>
                                    <p:animEffect transition="in" filter="fade">
                                      <p:cBhvr>
                                        <p:cTn id="14" dur="1000"/>
                                        <p:tgtEl>
                                          <p:spTgt spid="13">
                                            <p:txEl>
                                              <p:pRg st="1" end="1"/>
                                            </p:txEl>
                                          </p:spTgt>
                                        </p:tgtEl>
                                      </p:cBhvr>
                                    </p:animEffect>
                                    <p:anim calcmode="lin" valueType="num">
                                      <p:cBhvr>
                                        <p:cTn id="15"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13">
                                            <p:txEl>
                                              <p:pRg st="2" end="2"/>
                                            </p:txEl>
                                          </p:spTgt>
                                        </p:tgtEl>
                                        <p:attrNameLst>
                                          <p:attrName>style.visibility</p:attrName>
                                        </p:attrNameLst>
                                      </p:cBhvr>
                                      <p:to>
                                        <p:strVal val="visible"/>
                                      </p:to>
                                    </p:set>
                                    <p:animEffect transition="in" filter="fade">
                                      <p:cBhvr>
                                        <p:cTn id="21" dur="1000"/>
                                        <p:tgtEl>
                                          <p:spTgt spid="13">
                                            <p:txEl>
                                              <p:pRg st="2" end="2"/>
                                            </p:txEl>
                                          </p:spTgt>
                                        </p:tgtEl>
                                      </p:cBhvr>
                                    </p:animEffect>
                                    <p:anim calcmode="lin" valueType="num">
                                      <p:cBhvr>
                                        <p:cTn id="2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13">
                                            <p:txEl>
                                              <p:pRg st="3" end="3"/>
                                            </p:txEl>
                                          </p:spTgt>
                                        </p:tgtEl>
                                        <p:attrNameLst>
                                          <p:attrName>style.visibility</p:attrName>
                                        </p:attrNameLst>
                                      </p:cBhvr>
                                      <p:to>
                                        <p:strVal val="visible"/>
                                      </p:to>
                                    </p:set>
                                    <p:animEffect transition="in" filter="fade">
                                      <p:cBhvr>
                                        <p:cTn id="28" dur="1000"/>
                                        <p:tgtEl>
                                          <p:spTgt spid="13">
                                            <p:txEl>
                                              <p:pRg st="3" end="3"/>
                                            </p:txEl>
                                          </p:spTgt>
                                        </p:tgtEl>
                                      </p:cBhvr>
                                    </p:animEffect>
                                    <p:anim calcmode="lin" valueType="num">
                                      <p:cBhvr>
                                        <p:cTn id="2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13">
                                            <p:txEl>
                                              <p:pRg st="4" end="4"/>
                                            </p:txEl>
                                          </p:spTgt>
                                        </p:tgtEl>
                                        <p:attrNameLst>
                                          <p:attrName>style.visibility</p:attrName>
                                        </p:attrNameLst>
                                      </p:cBhvr>
                                      <p:to>
                                        <p:strVal val="visible"/>
                                      </p:to>
                                    </p:set>
                                    <p:animEffect transition="in" filter="fade">
                                      <p:cBhvr>
                                        <p:cTn id="35" dur="1000"/>
                                        <p:tgtEl>
                                          <p:spTgt spid="13">
                                            <p:txEl>
                                              <p:pRg st="4" end="4"/>
                                            </p:txEl>
                                          </p:spTgt>
                                        </p:tgtEl>
                                      </p:cBhvr>
                                    </p:animEffect>
                                    <p:anim calcmode="lin" valueType="num">
                                      <p:cBhvr>
                                        <p:cTn id="36"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grpId="0" nodeType="clickEffect">
                                  <p:stCondLst>
                                    <p:cond delay="0"/>
                                  </p:stCondLst>
                                  <p:childTnLst>
                                    <p:set>
                                      <p:cBhvr>
                                        <p:cTn id="41" dur="1" fill="hold">
                                          <p:stCondLst>
                                            <p:cond delay="0"/>
                                          </p:stCondLst>
                                        </p:cTn>
                                        <p:tgtEl>
                                          <p:spTgt spid="13">
                                            <p:txEl>
                                              <p:pRg st="5" end="5"/>
                                            </p:txEl>
                                          </p:spTgt>
                                        </p:tgtEl>
                                        <p:attrNameLst>
                                          <p:attrName>style.visibility</p:attrName>
                                        </p:attrNameLst>
                                      </p:cBhvr>
                                      <p:to>
                                        <p:strVal val="visible"/>
                                      </p:to>
                                    </p:set>
                                    <p:animEffect transition="in" filter="fade">
                                      <p:cBhvr>
                                        <p:cTn id="42" dur="1000"/>
                                        <p:tgtEl>
                                          <p:spTgt spid="13">
                                            <p:txEl>
                                              <p:pRg st="5" end="5"/>
                                            </p:txEl>
                                          </p:spTgt>
                                        </p:tgtEl>
                                      </p:cBhvr>
                                    </p:animEffect>
                                    <p:anim calcmode="lin" valueType="num">
                                      <p:cBhvr>
                                        <p:cTn id="43"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5" descr="iStock_000016558007Small.jpg"/>
          <p:cNvPicPr>
            <a:picLocks noChangeAspect="1"/>
          </p:cNvPicPr>
          <p:nvPr/>
        </p:nvPicPr>
        <p:blipFill>
          <a:blip r:embed="rId2" cstate="print"/>
          <a:srcRect/>
          <a:stretch>
            <a:fillRect/>
          </a:stretch>
        </p:blipFill>
        <p:spPr bwMode="auto">
          <a:xfrm>
            <a:off x="6040438" y="2257425"/>
            <a:ext cx="4037012" cy="2686050"/>
          </a:xfrm>
          <a:prstGeom prst="rect">
            <a:avLst/>
          </a:prstGeom>
          <a:noFill/>
          <a:ln w="9525">
            <a:noFill/>
            <a:miter lim="800000"/>
            <a:headEnd/>
            <a:tailEnd/>
          </a:ln>
        </p:spPr>
      </p:pic>
      <p:sp>
        <p:nvSpPr>
          <p:cNvPr id="8" name="Rectangle 2"/>
          <p:cNvSpPr txBox="1">
            <a:spLocks noChangeArrowheads="1"/>
          </p:cNvSpPr>
          <p:nvPr/>
        </p:nvSpPr>
        <p:spPr bwMode="auto">
          <a:xfrm>
            <a:off x="1457325" y="276225"/>
            <a:ext cx="8620125" cy="1130300"/>
          </a:xfrm>
          <a:prstGeom prst="rect">
            <a:avLst/>
          </a:prstGeom>
          <a:noFill/>
          <a:ln w="9525">
            <a:noFill/>
            <a:round/>
            <a:headEnd/>
            <a:tailEnd/>
          </a:ln>
        </p:spPr>
        <p:txBody>
          <a:bodyPr lIns="0" tIns="31752" rIns="0" bIns="0" anchor="ctr"/>
          <a:lstStyle/>
          <a:p>
            <a:pPr marL="503238" indent="-431800" algn="ctr">
              <a:lnSpc>
                <a:spcPct val="125000"/>
              </a:lnSpc>
              <a:buClr>
                <a:srgbClr val="FF9966"/>
              </a:buClr>
              <a:buSzPct val="75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n-US" altLang="en-US" sz="3600" b="1" i="1" kern="0" dirty="0">
                <a:solidFill>
                  <a:srgbClr val="E6E6E6"/>
                </a:solidFill>
                <a:latin typeface="+mn-lt"/>
                <a:ea typeface="+mn-ea"/>
              </a:rPr>
              <a:t>How Do You Talk to Each Public?</a:t>
            </a:r>
          </a:p>
        </p:txBody>
      </p:sp>
      <p:pic>
        <p:nvPicPr>
          <p:cNvPr id="17412" name="Picture 3"/>
          <p:cNvPicPr>
            <a:picLocks noChangeAspect="1" noChangeArrowheads="1"/>
          </p:cNvPicPr>
          <p:nvPr/>
        </p:nvPicPr>
        <p:blipFill>
          <a:blip r:embed="rId3" cstate="print"/>
          <a:srcRect/>
          <a:stretch>
            <a:fillRect/>
          </a:stretch>
        </p:blipFill>
        <p:spPr bwMode="auto">
          <a:xfrm>
            <a:off x="238125" y="200025"/>
            <a:ext cx="1371600" cy="1308100"/>
          </a:xfrm>
          <a:prstGeom prst="rect">
            <a:avLst/>
          </a:prstGeom>
          <a:noFill/>
          <a:ln w="9525">
            <a:noFill/>
            <a:round/>
            <a:headEnd/>
            <a:tailEnd/>
          </a:ln>
        </p:spPr>
      </p:pic>
      <p:sp>
        <p:nvSpPr>
          <p:cNvPr id="13" name="Rectangle 2"/>
          <p:cNvSpPr txBox="1">
            <a:spLocks noChangeArrowheads="1"/>
          </p:cNvSpPr>
          <p:nvPr/>
        </p:nvSpPr>
        <p:spPr bwMode="auto">
          <a:xfrm>
            <a:off x="1076325" y="2181225"/>
            <a:ext cx="7827963" cy="4279900"/>
          </a:xfrm>
          <a:prstGeom prst="rect">
            <a:avLst/>
          </a:prstGeom>
          <a:noFill/>
          <a:ln w="9525">
            <a:noFill/>
            <a:round/>
            <a:headEnd/>
            <a:tailEnd/>
          </a:ln>
        </p:spPr>
        <p:txBody>
          <a:bodyPr lIns="0" tIns="31752" rIns="0" bIns="0"/>
          <a:lstStyle/>
          <a:p>
            <a:pPr marL="503238" indent="-431800">
              <a:lnSpc>
                <a:spcPct val="125000"/>
              </a:lnSpc>
              <a:buClr>
                <a:srgbClr val="FF9966"/>
              </a:buClr>
              <a:buSzPct val="75000"/>
              <a:buFont typeface="StarSymbol"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n-US" altLang="en-US" sz="3600" kern="0" dirty="0">
                <a:solidFill>
                  <a:srgbClr val="E6E6E6"/>
                </a:solidFill>
                <a:latin typeface="+mn-lt"/>
                <a:ea typeface="+mn-ea"/>
              </a:rPr>
              <a:t>Lawn Signs </a:t>
            </a:r>
          </a:p>
          <a:p>
            <a:pPr marL="503238" indent="-431800">
              <a:lnSpc>
                <a:spcPct val="125000"/>
              </a:lnSpc>
              <a:buClr>
                <a:srgbClr val="FF9966"/>
              </a:buClr>
              <a:buSzPct val="75000"/>
              <a:buFont typeface="StarSymbol"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n-US" altLang="en-US" sz="3600" kern="0" dirty="0">
                <a:solidFill>
                  <a:srgbClr val="E6E6E6"/>
                </a:solidFill>
                <a:latin typeface="+mn-lt"/>
                <a:ea typeface="+mn-ea"/>
              </a:rPr>
              <a:t>Online Ads</a:t>
            </a:r>
          </a:p>
          <a:p>
            <a:pPr marL="503238" indent="-431800">
              <a:lnSpc>
                <a:spcPct val="125000"/>
              </a:lnSpc>
              <a:buClr>
                <a:srgbClr val="FF9966"/>
              </a:buClr>
              <a:buSzPct val="75000"/>
              <a:buFont typeface="StarSymbol"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n-US" altLang="en-US" sz="3600" kern="0" dirty="0" err="1">
                <a:solidFill>
                  <a:srgbClr val="E6E6E6"/>
                </a:solidFill>
                <a:latin typeface="+mn-lt"/>
                <a:ea typeface="+mn-ea"/>
              </a:rPr>
              <a:t>Facebook</a:t>
            </a:r>
            <a:r>
              <a:rPr lang="en-US" altLang="en-US" sz="3600" kern="0" dirty="0">
                <a:solidFill>
                  <a:srgbClr val="E6E6E6"/>
                </a:solidFill>
                <a:latin typeface="+mn-lt"/>
                <a:ea typeface="+mn-ea"/>
              </a:rPr>
              <a:t> Events</a:t>
            </a:r>
          </a:p>
          <a:p>
            <a:pPr marL="503238" indent="-431800">
              <a:lnSpc>
                <a:spcPct val="125000"/>
              </a:lnSpc>
              <a:buClr>
                <a:srgbClr val="FF9966"/>
              </a:buClr>
              <a:buSzPct val="75000"/>
              <a:buFont typeface="StarSymbol"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n-US" altLang="en-US" sz="3600" kern="0" dirty="0">
                <a:solidFill>
                  <a:srgbClr val="E6E6E6"/>
                </a:solidFill>
                <a:latin typeface="+mn-lt"/>
                <a:ea typeface="+mn-ea"/>
              </a:rPr>
              <a:t>Email Campaigns</a:t>
            </a:r>
          </a:p>
          <a:p>
            <a:pPr marL="503238" indent="-431800">
              <a:lnSpc>
                <a:spcPct val="125000"/>
              </a:lnSpc>
              <a:buClr>
                <a:srgbClr val="FF9966"/>
              </a:buClr>
              <a:buSzPct val="75000"/>
              <a:buFont typeface="StarSymbol"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n-US" altLang="en-US" sz="3600" kern="0" dirty="0">
                <a:solidFill>
                  <a:srgbClr val="E6E6E6"/>
                </a:solidFill>
                <a:latin typeface="+mn-lt"/>
                <a:ea typeface="+mn-ea"/>
              </a:rPr>
              <a:t>Trinkets</a:t>
            </a:r>
          </a:p>
          <a:p>
            <a:pPr marL="503238" indent="-431800">
              <a:lnSpc>
                <a:spcPct val="125000"/>
              </a:lnSpc>
              <a:buClr>
                <a:srgbClr val="FF9966"/>
              </a:buClr>
              <a:buSzPct val="75000"/>
              <a:buFont typeface="StarSymbol"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n-US" altLang="en-US" sz="3600" kern="0" dirty="0">
                <a:solidFill>
                  <a:srgbClr val="E6E6E6"/>
                </a:solidFill>
                <a:latin typeface="+mn-lt"/>
                <a:ea typeface="+mn-ea"/>
              </a:rPr>
              <a:t>Restaurants/Co-sponsors</a:t>
            </a:r>
          </a:p>
          <a:p>
            <a:pPr marL="503238" indent="-431800">
              <a:lnSpc>
                <a:spcPct val="125000"/>
              </a:lnSpc>
              <a:buClr>
                <a:srgbClr val="FF9966"/>
              </a:buClr>
              <a:buSzPct val="75000"/>
              <a:buFont typeface="StarSymbol"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n-US" altLang="en-US" sz="3600" kern="0" dirty="0">
                <a:solidFill>
                  <a:srgbClr val="E6E6E6"/>
                </a:solidFill>
                <a:latin typeface="+mn-lt"/>
                <a:ea typeface="+mn-ea"/>
              </a:rPr>
              <a:t>Supermarket Info Tables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1000"/>
                                        <p:tgtEl>
                                          <p:spTgt spid="13">
                                            <p:txEl>
                                              <p:pRg st="0" end="0"/>
                                            </p:txEl>
                                          </p:spTgt>
                                        </p:tgtEl>
                                      </p:cBhvr>
                                    </p:animEffect>
                                    <p:anim calcmode="lin" valueType="num">
                                      <p:cBhvr>
                                        <p:cTn id="8"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13">
                                            <p:txEl>
                                              <p:pRg st="1" end="1"/>
                                            </p:txEl>
                                          </p:spTgt>
                                        </p:tgtEl>
                                        <p:attrNameLst>
                                          <p:attrName>style.visibility</p:attrName>
                                        </p:attrNameLst>
                                      </p:cBhvr>
                                      <p:to>
                                        <p:strVal val="visible"/>
                                      </p:to>
                                    </p:set>
                                    <p:animEffect transition="in" filter="fade">
                                      <p:cBhvr>
                                        <p:cTn id="14" dur="1000"/>
                                        <p:tgtEl>
                                          <p:spTgt spid="13">
                                            <p:txEl>
                                              <p:pRg st="1" end="1"/>
                                            </p:txEl>
                                          </p:spTgt>
                                        </p:tgtEl>
                                      </p:cBhvr>
                                    </p:animEffect>
                                    <p:anim calcmode="lin" valueType="num">
                                      <p:cBhvr>
                                        <p:cTn id="15"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13">
                                            <p:txEl>
                                              <p:pRg st="2" end="2"/>
                                            </p:txEl>
                                          </p:spTgt>
                                        </p:tgtEl>
                                        <p:attrNameLst>
                                          <p:attrName>style.visibility</p:attrName>
                                        </p:attrNameLst>
                                      </p:cBhvr>
                                      <p:to>
                                        <p:strVal val="visible"/>
                                      </p:to>
                                    </p:set>
                                    <p:animEffect transition="in" filter="fade">
                                      <p:cBhvr>
                                        <p:cTn id="21" dur="1000"/>
                                        <p:tgtEl>
                                          <p:spTgt spid="13">
                                            <p:txEl>
                                              <p:pRg st="2" end="2"/>
                                            </p:txEl>
                                          </p:spTgt>
                                        </p:tgtEl>
                                      </p:cBhvr>
                                    </p:animEffect>
                                    <p:anim calcmode="lin" valueType="num">
                                      <p:cBhvr>
                                        <p:cTn id="2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13">
                                            <p:txEl>
                                              <p:pRg st="3" end="3"/>
                                            </p:txEl>
                                          </p:spTgt>
                                        </p:tgtEl>
                                        <p:attrNameLst>
                                          <p:attrName>style.visibility</p:attrName>
                                        </p:attrNameLst>
                                      </p:cBhvr>
                                      <p:to>
                                        <p:strVal val="visible"/>
                                      </p:to>
                                    </p:set>
                                    <p:animEffect transition="in" filter="fade">
                                      <p:cBhvr>
                                        <p:cTn id="28" dur="1000"/>
                                        <p:tgtEl>
                                          <p:spTgt spid="13">
                                            <p:txEl>
                                              <p:pRg st="3" end="3"/>
                                            </p:txEl>
                                          </p:spTgt>
                                        </p:tgtEl>
                                      </p:cBhvr>
                                    </p:animEffect>
                                    <p:anim calcmode="lin" valueType="num">
                                      <p:cBhvr>
                                        <p:cTn id="2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13">
                                            <p:txEl>
                                              <p:pRg st="4" end="4"/>
                                            </p:txEl>
                                          </p:spTgt>
                                        </p:tgtEl>
                                        <p:attrNameLst>
                                          <p:attrName>style.visibility</p:attrName>
                                        </p:attrNameLst>
                                      </p:cBhvr>
                                      <p:to>
                                        <p:strVal val="visible"/>
                                      </p:to>
                                    </p:set>
                                    <p:animEffect transition="in" filter="fade">
                                      <p:cBhvr>
                                        <p:cTn id="35" dur="1000"/>
                                        <p:tgtEl>
                                          <p:spTgt spid="13">
                                            <p:txEl>
                                              <p:pRg st="4" end="4"/>
                                            </p:txEl>
                                          </p:spTgt>
                                        </p:tgtEl>
                                      </p:cBhvr>
                                    </p:animEffect>
                                    <p:anim calcmode="lin" valueType="num">
                                      <p:cBhvr>
                                        <p:cTn id="36"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grpId="0" nodeType="clickEffect">
                                  <p:stCondLst>
                                    <p:cond delay="0"/>
                                  </p:stCondLst>
                                  <p:childTnLst>
                                    <p:set>
                                      <p:cBhvr>
                                        <p:cTn id="41" dur="1" fill="hold">
                                          <p:stCondLst>
                                            <p:cond delay="0"/>
                                          </p:stCondLst>
                                        </p:cTn>
                                        <p:tgtEl>
                                          <p:spTgt spid="13">
                                            <p:txEl>
                                              <p:pRg st="5" end="5"/>
                                            </p:txEl>
                                          </p:spTgt>
                                        </p:tgtEl>
                                        <p:attrNameLst>
                                          <p:attrName>style.visibility</p:attrName>
                                        </p:attrNameLst>
                                      </p:cBhvr>
                                      <p:to>
                                        <p:strVal val="visible"/>
                                      </p:to>
                                    </p:set>
                                    <p:animEffect transition="in" filter="fade">
                                      <p:cBhvr>
                                        <p:cTn id="42" dur="1000"/>
                                        <p:tgtEl>
                                          <p:spTgt spid="13">
                                            <p:txEl>
                                              <p:pRg st="5" end="5"/>
                                            </p:txEl>
                                          </p:spTgt>
                                        </p:tgtEl>
                                      </p:cBhvr>
                                    </p:animEffect>
                                    <p:anim calcmode="lin" valueType="num">
                                      <p:cBhvr>
                                        <p:cTn id="43"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7" presetClass="entr" presetSubtype="0" fill="hold" grpId="0" nodeType="clickEffect">
                                  <p:stCondLst>
                                    <p:cond delay="0"/>
                                  </p:stCondLst>
                                  <p:childTnLst>
                                    <p:set>
                                      <p:cBhvr>
                                        <p:cTn id="48" dur="1" fill="hold">
                                          <p:stCondLst>
                                            <p:cond delay="0"/>
                                          </p:stCondLst>
                                        </p:cTn>
                                        <p:tgtEl>
                                          <p:spTgt spid="13">
                                            <p:txEl>
                                              <p:pRg st="6" end="6"/>
                                            </p:txEl>
                                          </p:spTgt>
                                        </p:tgtEl>
                                        <p:attrNameLst>
                                          <p:attrName>style.visibility</p:attrName>
                                        </p:attrNameLst>
                                      </p:cBhvr>
                                      <p:to>
                                        <p:strVal val="visible"/>
                                      </p:to>
                                    </p:set>
                                    <p:animEffect transition="in" filter="fade">
                                      <p:cBhvr>
                                        <p:cTn id="49" dur="1000"/>
                                        <p:tgtEl>
                                          <p:spTgt spid="13">
                                            <p:txEl>
                                              <p:pRg st="6" end="6"/>
                                            </p:txEl>
                                          </p:spTgt>
                                        </p:tgtEl>
                                      </p:cBhvr>
                                    </p:animEffect>
                                    <p:anim calcmode="lin" valueType="num">
                                      <p:cBhvr>
                                        <p:cTn id="50"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msmincho"/>
        <a:cs typeface="msmincho"/>
      </a:majorFont>
      <a:minorFont>
        <a:latin typeface="Arial"/>
        <a:ea typeface="msmincho"/>
        <a:cs typeface="msmincho"/>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719138"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altLang="en-US" sz="1800" b="0" i="0" u="none" strike="noStrike" cap="none" normalizeH="0" baseline="0" smtClean="0">
            <a:ln>
              <a:noFill/>
            </a:ln>
            <a:effectLst/>
            <a:latin typeface="Arial" charset="0"/>
            <a:ea typeface="SimSun"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719138"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altLang="en-US" sz="1800" b="0" i="0" u="none" strike="noStrike" cap="none" normalizeH="0" baseline="0" smtClean="0">
            <a:ln>
              <a:noFill/>
            </a:ln>
            <a:effectLst/>
            <a:latin typeface="Arial" charset="0"/>
            <a:ea typeface="SimSun"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msmincho"/>
        <a:cs typeface="msmincho"/>
      </a:majorFont>
      <a:minorFont>
        <a:latin typeface="Arial"/>
        <a:ea typeface="msmincho"/>
        <a:cs typeface="msmincho"/>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719138"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altLang="en-US" sz="1800" b="0" i="0" u="none" strike="noStrike" cap="none" normalizeH="0" baseline="0" smtClean="0">
            <a:ln>
              <a:noFill/>
            </a:ln>
            <a:effectLst/>
            <a:latin typeface="Arial" charset="0"/>
            <a:ea typeface="SimSun"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719138"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altLang="en-US" sz="1800" b="0" i="0" u="none" strike="noStrike" cap="none" normalizeH="0" baseline="0" smtClean="0">
            <a:ln>
              <a:noFill/>
            </a:ln>
            <a:effectLst/>
            <a:latin typeface="Arial" charset="0"/>
            <a:ea typeface="SimSun"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SimSun"/>
        <a:cs typeface=""/>
      </a:majorFont>
      <a:minorFont>
        <a:latin typeface="Arial"/>
        <a:ea typeface="SimSun"/>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719138"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altLang="en-US" sz="1800" b="0" i="0" u="none" strike="noStrike" cap="none" normalizeH="0" baseline="0" smtClean="0">
            <a:ln>
              <a:noFill/>
            </a:ln>
            <a:effectLst/>
            <a:latin typeface="Arial" charset="0"/>
            <a:ea typeface="SimSun"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719138"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altLang="en-US" sz="1800" b="0" i="0" u="none" strike="noStrike" cap="none" normalizeH="0" baseline="0" smtClean="0">
            <a:ln>
              <a:noFill/>
            </a:ln>
            <a:effectLst/>
            <a:latin typeface="Arial" charset="0"/>
            <a:ea typeface="SimSun"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Recommendation of a Strategy</Template>
  <TotalTime>13281</TotalTime>
  <Words>2120</Words>
  <Application>Microsoft Office PowerPoint</Application>
  <PresentationFormat>Custom</PresentationFormat>
  <Paragraphs>312</Paragraphs>
  <Slides>34</Slides>
  <Notes>29</Notes>
  <HiddenSlides>0</HiddenSlides>
  <MMClips>0</MMClips>
  <ScaleCrop>false</ScaleCrop>
  <HeadingPairs>
    <vt:vector size="4" baseType="variant">
      <vt:variant>
        <vt:lpstr>Theme</vt:lpstr>
      </vt:variant>
      <vt:variant>
        <vt:i4>3</vt:i4>
      </vt:variant>
      <vt:variant>
        <vt:lpstr>Slide Titles</vt:lpstr>
      </vt:variant>
      <vt:variant>
        <vt:i4>34</vt:i4>
      </vt:variant>
    </vt:vector>
  </HeadingPairs>
  <TitlesOfParts>
    <vt:vector size="37" baseType="lpstr">
      <vt:lpstr>Office Theme</vt:lpstr>
      <vt:lpstr>1_Office Theme</vt:lpstr>
      <vt:lpstr>2_Office Theme</vt:lpstr>
      <vt:lpstr>Generating Publicity for Your Club</vt:lpstr>
      <vt:lpstr>Why Publicize?</vt:lpstr>
      <vt:lpstr>The PR Process</vt:lpstr>
      <vt:lpstr>Find Your Audience</vt:lpstr>
      <vt:lpstr>Publicity Involves Conversation </vt:lpstr>
      <vt:lpstr>PowerPoint Presentation</vt:lpstr>
      <vt:lpstr>PowerPoint Presentation</vt:lpstr>
      <vt:lpstr>PowerPoint Presentation</vt:lpstr>
      <vt:lpstr>PowerPoint Presentation</vt:lpstr>
      <vt:lpstr>PowerPoint Presentation</vt:lpstr>
      <vt:lpstr>Step 1: The Press Release</vt:lpstr>
      <vt:lpstr>The Press Release (continued)</vt:lpstr>
      <vt:lpstr>The Press Release (continued)</vt:lpstr>
      <vt:lpstr>Make It Look Professional</vt:lpstr>
      <vt:lpstr>Step 2: Find Photos</vt:lpstr>
      <vt:lpstr>Photos (continued)</vt:lpstr>
      <vt:lpstr>Step 3: Create a Facebook Post</vt:lpstr>
      <vt:lpstr>PowerPoint Presentation</vt:lpstr>
      <vt:lpstr>PowerPoint Presentation</vt:lpstr>
      <vt:lpstr>PowerPoint Presentation</vt:lpstr>
      <vt:lpstr>Step 5: Posters</vt:lpstr>
      <vt:lpstr>Poster Design Guidelines </vt:lpstr>
      <vt:lpstr>Step 6: Supermarket Info Tables</vt:lpstr>
      <vt:lpstr>Step 7: Lawn Signs </vt:lpstr>
      <vt:lpstr>Step 8: Feature Articles</vt:lpstr>
      <vt:lpstr>Step 9: Paid Advertising</vt:lpstr>
      <vt:lpstr>Paid Advertising</vt:lpstr>
      <vt:lpstr>Internet Presence</vt:lpstr>
      <vt:lpstr>Internet Presence</vt:lpstr>
      <vt:lpstr>Internet Presence</vt:lpstr>
      <vt:lpstr>Get the Right Message Across</vt:lpstr>
      <vt:lpstr>Your Publicity Plan</vt:lpstr>
      <vt:lpstr>Define Your Goal</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Recommendation of a Strategy</dc:title>
  <dc:creator>Robert Bessel</dc:creator>
  <dc:description>Introducing developments and alternatives, recommending one or more strategies</dc:description>
  <cp:lastModifiedBy>Tim Kershner</cp:lastModifiedBy>
  <cp:revision>84</cp:revision>
  <cp:lastPrinted>2014-02-11T10:35:16Z</cp:lastPrinted>
  <dcterms:created xsi:type="dcterms:W3CDTF">2013-03-04T14:04:04Z</dcterms:created>
  <dcterms:modified xsi:type="dcterms:W3CDTF">2022-04-24T22:45:42Z</dcterms:modified>
</cp:coreProperties>
</file>